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530" r:id="rId5"/>
    <p:sldId id="2147479140" r:id="rId6"/>
    <p:sldId id="531" r:id="rId7"/>
    <p:sldId id="548" r:id="rId8"/>
    <p:sldId id="549" r:id="rId9"/>
    <p:sldId id="550" r:id="rId10"/>
    <p:sldId id="2147479141" r:id="rId11"/>
    <p:sldId id="552" r:id="rId12"/>
    <p:sldId id="553" r:id="rId13"/>
    <p:sldId id="554" r:id="rId14"/>
    <p:sldId id="534" r:id="rId15"/>
    <p:sldId id="555" r:id="rId16"/>
    <p:sldId id="557" r:id="rId17"/>
    <p:sldId id="556" r:id="rId18"/>
    <p:sldId id="2147479088" r:id="rId19"/>
    <p:sldId id="2147479090" r:id="rId20"/>
    <p:sldId id="2147479091" r:id="rId21"/>
    <p:sldId id="2147479097" r:id="rId22"/>
    <p:sldId id="2147479092" r:id="rId23"/>
    <p:sldId id="2147479098" r:id="rId24"/>
    <p:sldId id="2147479089" r:id="rId25"/>
    <p:sldId id="2147479139" r:id="rId26"/>
    <p:sldId id="543" r:id="rId27"/>
    <p:sldId id="2147479131" r:id="rId28"/>
    <p:sldId id="2147479101" r:id="rId29"/>
    <p:sldId id="2147479100" r:id="rId30"/>
    <p:sldId id="2147479096" r:id="rId31"/>
    <p:sldId id="539" r:id="rId32"/>
    <p:sldId id="2147479137" r:id="rId33"/>
    <p:sldId id="2147479138" r:id="rId34"/>
    <p:sldId id="256" r:id="rId35"/>
    <p:sldId id="547" r:id="rId36"/>
    <p:sldId id="2147479135" r:id="rId37"/>
    <p:sldId id="54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23F1"/>
    <a:srgbClr val="8822EE"/>
    <a:srgbClr val="F01688"/>
    <a:srgbClr val="2F21F3"/>
    <a:srgbClr val="FEB52B"/>
    <a:srgbClr val="F01689"/>
    <a:srgbClr val="6F22E3"/>
    <a:srgbClr val="E218A3"/>
    <a:srgbClr val="BA20DB"/>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60D70-E68E-479D-9AAC-726E1D5D7AF2}" v="136" dt="2024-02-07T14:41:05.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22"/>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 Folaranmi" userId="425e9c9b-3df2-4c88-8988-492f1a726988" providerId="ADAL" clId="{9D860D70-E68E-479D-9AAC-726E1D5D7AF2}"/>
    <pc:docChg chg="undo redo custSel addSld delSld modSld sldOrd">
      <pc:chgData name="Francis Folaranmi" userId="425e9c9b-3df2-4c88-8988-492f1a726988" providerId="ADAL" clId="{9D860D70-E68E-479D-9AAC-726E1D5D7AF2}" dt="2024-02-07T14:41:05.793" v="1598"/>
      <pc:docMkLst>
        <pc:docMk/>
      </pc:docMkLst>
      <pc:sldChg chg="modSp add del mod ord setBg chgLayout">
        <pc:chgData name="Francis Folaranmi" userId="425e9c9b-3df2-4c88-8988-492f1a726988" providerId="ADAL" clId="{9D860D70-E68E-479D-9AAC-726E1D5D7AF2}" dt="2024-01-27T20:50:38.436" v="1564"/>
        <pc:sldMkLst>
          <pc:docMk/>
          <pc:sldMk cId="4186881425" sldId="256"/>
        </pc:sldMkLst>
        <pc:spChg chg="mod">
          <ac:chgData name="Francis Folaranmi" userId="425e9c9b-3df2-4c88-8988-492f1a726988" providerId="ADAL" clId="{9D860D70-E68E-479D-9AAC-726E1D5D7AF2}" dt="2024-01-25T16:17:00.208" v="1216" actId="20577"/>
          <ac:spMkLst>
            <pc:docMk/>
            <pc:sldMk cId="4186881425" sldId="256"/>
            <ac:spMk id="111" creationId="{96B03275-5266-5A66-0D24-E67F088A82D6}"/>
          </ac:spMkLst>
        </pc:spChg>
      </pc:sldChg>
      <pc:sldChg chg="modSp mod">
        <pc:chgData name="Francis Folaranmi" userId="425e9c9b-3df2-4c88-8988-492f1a726988" providerId="ADAL" clId="{9D860D70-E68E-479D-9AAC-726E1D5D7AF2}" dt="2024-01-26T08:04:08.071" v="1286" actId="1035"/>
        <pc:sldMkLst>
          <pc:docMk/>
          <pc:sldMk cId="1723491119" sldId="530"/>
        </pc:sldMkLst>
        <pc:picChg chg="mod">
          <ac:chgData name="Francis Folaranmi" userId="425e9c9b-3df2-4c88-8988-492f1a726988" providerId="ADAL" clId="{9D860D70-E68E-479D-9AAC-726E1D5D7AF2}" dt="2024-01-26T08:04:08.071" v="1286" actId="1035"/>
          <ac:picMkLst>
            <pc:docMk/>
            <pc:sldMk cId="1723491119" sldId="530"/>
            <ac:picMk id="5" creationId="{23B4C54A-DDAF-1359-DB23-4E2104F17272}"/>
          </ac:picMkLst>
        </pc:picChg>
      </pc:sldChg>
      <pc:sldChg chg="modSp mod">
        <pc:chgData name="Francis Folaranmi" userId="425e9c9b-3df2-4c88-8988-492f1a726988" providerId="ADAL" clId="{9D860D70-E68E-479D-9AAC-726E1D5D7AF2}" dt="2024-01-21T19:47:54.879" v="954" actId="20577"/>
        <pc:sldMkLst>
          <pc:docMk/>
          <pc:sldMk cId="3548027083" sldId="531"/>
        </pc:sldMkLst>
        <pc:spChg chg="mod">
          <ac:chgData name="Francis Folaranmi" userId="425e9c9b-3df2-4c88-8988-492f1a726988" providerId="ADAL" clId="{9D860D70-E68E-479D-9AAC-726E1D5D7AF2}" dt="2024-01-21T19:47:54.879" v="954" actId="20577"/>
          <ac:spMkLst>
            <pc:docMk/>
            <pc:sldMk cId="3548027083" sldId="531"/>
            <ac:spMk id="3" creationId="{199158D4-7B61-0A48-E33F-792278D05724}"/>
          </ac:spMkLst>
        </pc:spChg>
      </pc:sldChg>
      <pc:sldChg chg="del">
        <pc:chgData name="Francis Folaranmi" userId="425e9c9b-3df2-4c88-8988-492f1a726988" providerId="ADAL" clId="{9D860D70-E68E-479D-9AAC-726E1D5D7AF2}" dt="2024-01-21T16:50:11.776" v="799" actId="47"/>
        <pc:sldMkLst>
          <pc:docMk/>
          <pc:sldMk cId="1372651910" sldId="535"/>
        </pc:sldMkLst>
      </pc:sldChg>
      <pc:sldChg chg="del">
        <pc:chgData name="Francis Folaranmi" userId="425e9c9b-3df2-4c88-8988-492f1a726988" providerId="ADAL" clId="{9D860D70-E68E-479D-9AAC-726E1D5D7AF2}" dt="2024-01-21T16:50:13.136" v="800" actId="47"/>
        <pc:sldMkLst>
          <pc:docMk/>
          <pc:sldMk cId="1208724409" sldId="536"/>
        </pc:sldMkLst>
      </pc:sldChg>
      <pc:sldChg chg="del">
        <pc:chgData name="Francis Folaranmi" userId="425e9c9b-3df2-4c88-8988-492f1a726988" providerId="ADAL" clId="{9D860D70-E68E-479D-9AAC-726E1D5D7AF2}" dt="2024-01-21T16:50:15.011" v="801" actId="47"/>
        <pc:sldMkLst>
          <pc:docMk/>
          <pc:sldMk cId="1213210011" sldId="537"/>
        </pc:sldMkLst>
      </pc:sldChg>
      <pc:sldChg chg="del ord">
        <pc:chgData name="Francis Folaranmi" userId="425e9c9b-3df2-4c88-8988-492f1a726988" providerId="ADAL" clId="{9D860D70-E68E-479D-9AAC-726E1D5D7AF2}" dt="2024-01-21T15:36:09.574" v="199" actId="2696"/>
        <pc:sldMkLst>
          <pc:docMk/>
          <pc:sldMk cId="765210901" sldId="538"/>
        </pc:sldMkLst>
      </pc:sldChg>
      <pc:sldChg chg="addSp delSp modSp mod ord">
        <pc:chgData name="Francis Folaranmi" userId="425e9c9b-3df2-4c88-8988-492f1a726988" providerId="ADAL" clId="{9D860D70-E68E-479D-9AAC-726E1D5D7AF2}" dt="2024-01-21T19:38:22.568" v="902"/>
        <pc:sldMkLst>
          <pc:docMk/>
          <pc:sldMk cId="1877080978" sldId="539"/>
        </pc:sldMkLst>
        <pc:spChg chg="mod">
          <ac:chgData name="Francis Folaranmi" userId="425e9c9b-3df2-4c88-8988-492f1a726988" providerId="ADAL" clId="{9D860D70-E68E-479D-9AAC-726E1D5D7AF2}" dt="2024-01-21T19:30:20.028" v="873" actId="20577"/>
          <ac:spMkLst>
            <pc:docMk/>
            <pc:sldMk cId="1877080978" sldId="539"/>
            <ac:spMk id="2" creationId="{189E73D4-535B-6DCC-2268-43A5E9E12C45}"/>
          </ac:spMkLst>
        </pc:spChg>
        <pc:spChg chg="del">
          <ac:chgData name="Francis Folaranmi" userId="425e9c9b-3df2-4c88-8988-492f1a726988" providerId="ADAL" clId="{9D860D70-E68E-479D-9AAC-726E1D5D7AF2}" dt="2024-01-21T19:31:04.574" v="877" actId="478"/>
          <ac:spMkLst>
            <pc:docMk/>
            <pc:sldMk cId="1877080978" sldId="539"/>
            <ac:spMk id="3" creationId="{5830852F-3FB7-6D2E-F6AC-1F6B9CAD2158}"/>
          </ac:spMkLst>
        </pc:spChg>
        <pc:spChg chg="del">
          <ac:chgData name="Francis Folaranmi" userId="425e9c9b-3df2-4c88-8988-492f1a726988" providerId="ADAL" clId="{9D860D70-E68E-479D-9AAC-726E1D5D7AF2}" dt="2024-01-21T19:27:59.232" v="833" actId="478"/>
          <ac:spMkLst>
            <pc:docMk/>
            <pc:sldMk cId="1877080978" sldId="539"/>
            <ac:spMk id="4" creationId="{A107ABA7-FC97-4D42-C4BC-897A88CF39AF}"/>
          </ac:spMkLst>
        </pc:spChg>
        <pc:spChg chg="del">
          <ac:chgData name="Francis Folaranmi" userId="425e9c9b-3df2-4c88-8988-492f1a726988" providerId="ADAL" clId="{9D860D70-E68E-479D-9AAC-726E1D5D7AF2}" dt="2024-01-21T19:31:15.437" v="879" actId="478"/>
          <ac:spMkLst>
            <pc:docMk/>
            <pc:sldMk cId="1877080978" sldId="539"/>
            <ac:spMk id="5" creationId="{BE5F7BD8-DA37-58AB-1F45-D0F045DF4B7B}"/>
          </ac:spMkLst>
        </pc:spChg>
        <pc:spChg chg="add mod">
          <ac:chgData name="Francis Folaranmi" userId="425e9c9b-3df2-4c88-8988-492f1a726988" providerId="ADAL" clId="{9D860D70-E68E-479D-9AAC-726E1D5D7AF2}" dt="2024-01-21T19:31:53.493" v="889" actId="20577"/>
          <ac:spMkLst>
            <pc:docMk/>
            <pc:sldMk cId="1877080978" sldId="539"/>
            <ac:spMk id="7" creationId="{30A5F597-DE78-7222-1E79-8D579E523C53}"/>
          </ac:spMkLst>
        </pc:spChg>
        <pc:spChg chg="add del mod">
          <ac:chgData name="Francis Folaranmi" userId="425e9c9b-3df2-4c88-8988-492f1a726988" providerId="ADAL" clId="{9D860D70-E68E-479D-9AAC-726E1D5D7AF2}" dt="2024-01-21T19:31:10.460" v="878" actId="478"/>
          <ac:spMkLst>
            <pc:docMk/>
            <pc:sldMk cId="1877080978" sldId="539"/>
            <ac:spMk id="9" creationId="{28CD7A28-A8F1-0C7B-9E21-6F731B2AAE70}"/>
          </ac:spMkLst>
        </pc:spChg>
        <pc:spChg chg="mod">
          <ac:chgData name="Francis Folaranmi" userId="425e9c9b-3df2-4c88-8988-492f1a726988" providerId="ADAL" clId="{9D860D70-E68E-479D-9AAC-726E1D5D7AF2}" dt="2024-01-21T19:35:37.257" v="891" actId="5793"/>
          <ac:spMkLst>
            <pc:docMk/>
            <pc:sldMk cId="1877080978" sldId="539"/>
            <ac:spMk id="10" creationId="{E135D3F1-0C33-3404-5D49-E70C9D100F2A}"/>
          </ac:spMkLst>
        </pc:spChg>
        <pc:spChg chg="mod">
          <ac:chgData name="Francis Folaranmi" userId="425e9c9b-3df2-4c88-8988-492f1a726988" providerId="ADAL" clId="{9D860D70-E68E-479D-9AAC-726E1D5D7AF2}" dt="2024-01-21T19:35:52.182" v="893" actId="5793"/>
          <ac:spMkLst>
            <pc:docMk/>
            <pc:sldMk cId="1877080978" sldId="539"/>
            <ac:spMk id="11" creationId="{724F2AAC-B18D-1D49-15F1-2D69101664AA}"/>
          </ac:spMkLst>
        </pc:spChg>
        <pc:spChg chg="del">
          <ac:chgData name="Francis Folaranmi" userId="425e9c9b-3df2-4c88-8988-492f1a726988" providerId="ADAL" clId="{9D860D70-E68E-479D-9AAC-726E1D5D7AF2}" dt="2024-01-21T19:31:24.027" v="881" actId="478"/>
          <ac:spMkLst>
            <pc:docMk/>
            <pc:sldMk cId="1877080978" sldId="539"/>
            <ac:spMk id="12" creationId="{5E68EFF0-69C3-F9AE-1107-E08A22BCF938}"/>
          </ac:spMkLst>
        </pc:spChg>
        <pc:spChg chg="mod">
          <ac:chgData name="Francis Folaranmi" userId="425e9c9b-3df2-4c88-8988-492f1a726988" providerId="ADAL" clId="{9D860D70-E68E-479D-9AAC-726E1D5D7AF2}" dt="2024-01-21T19:36:09.981" v="896" actId="5793"/>
          <ac:spMkLst>
            <pc:docMk/>
            <pc:sldMk cId="1877080978" sldId="539"/>
            <ac:spMk id="13" creationId="{4D6980BD-0225-0DD6-3D62-B0B1E983AB52}"/>
          </ac:spMkLst>
        </pc:spChg>
        <pc:spChg chg="add del mod">
          <ac:chgData name="Francis Folaranmi" userId="425e9c9b-3df2-4c88-8988-492f1a726988" providerId="ADAL" clId="{9D860D70-E68E-479D-9AAC-726E1D5D7AF2}" dt="2024-01-21T19:31:19.617" v="880" actId="478"/>
          <ac:spMkLst>
            <pc:docMk/>
            <pc:sldMk cId="1877080978" sldId="539"/>
            <ac:spMk id="15" creationId="{D85186CE-375D-BBC5-DEFA-1276361837F2}"/>
          </ac:spMkLst>
        </pc:spChg>
        <pc:spChg chg="add del mod">
          <ac:chgData name="Francis Folaranmi" userId="425e9c9b-3df2-4c88-8988-492f1a726988" providerId="ADAL" clId="{9D860D70-E68E-479D-9AAC-726E1D5D7AF2}" dt="2024-01-21T19:31:26.009" v="882" actId="478"/>
          <ac:spMkLst>
            <pc:docMk/>
            <pc:sldMk cId="1877080978" sldId="539"/>
            <ac:spMk id="17" creationId="{5B2499C1-00D0-19C9-C9B1-80E20774B166}"/>
          </ac:spMkLst>
        </pc:spChg>
        <pc:spChg chg="add mod">
          <ac:chgData name="Francis Folaranmi" userId="425e9c9b-3df2-4c88-8988-492f1a726988" providerId="ADAL" clId="{9D860D70-E68E-479D-9AAC-726E1D5D7AF2}" dt="2024-01-21T19:38:22.568" v="902"/>
          <ac:spMkLst>
            <pc:docMk/>
            <pc:sldMk cId="1877080978" sldId="539"/>
            <ac:spMk id="18" creationId="{5339B6A0-59A9-D59D-BA09-28A1FE6CDBEE}"/>
          </ac:spMkLst>
        </pc:spChg>
      </pc:sldChg>
      <pc:sldChg chg="addSp delSp modSp del mod">
        <pc:chgData name="Francis Folaranmi" userId="425e9c9b-3df2-4c88-8988-492f1a726988" providerId="ADAL" clId="{9D860D70-E68E-479D-9AAC-726E1D5D7AF2}" dt="2024-01-21T16:50:20.110" v="805" actId="47"/>
        <pc:sldMkLst>
          <pc:docMk/>
          <pc:sldMk cId="1579562137" sldId="540"/>
        </pc:sldMkLst>
        <pc:spChg chg="add del mod">
          <ac:chgData name="Francis Folaranmi" userId="425e9c9b-3df2-4c88-8988-492f1a726988" providerId="ADAL" clId="{9D860D70-E68E-479D-9AAC-726E1D5D7AF2}" dt="2024-01-21T16:41:08.499" v="713" actId="478"/>
          <ac:spMkLst>
            <pc:docMk/>
            <pc:sldMk cId="1579562137" sldId="540"/>
            <ac:spMk id="13" creationId="{588EBD06-DCA8-E1EE-2B65-BE160DFDBF94}"/>
          </ac:spMkLst>
        </pc:spChg>
        <pc:picChg chg="del">
          <ac:chgData name="Francis Folaranmi" userId="425e9c9b-3df2-4c88-8988-492f1a726988" providerId="ADAL" clId="{9D860D70-E68E-479D-9AAC-726E1D5D7AF2}" dt="2024-01-21T16:41:06.874" v="712" actId="478"/>
          <ac:picMkLst>
            <pc:docMk/>
            <pc:sldMk cId="1579562137" sldId="540"/>
            <ac:picMk id="18" creationId="{F4608F53-148D-4D2F-6672-8A90E230C68A}"/>
          </ac:picMkLst>
        </pc:picChg>
      </pc:sldChg>
      <pc:sldChg chg="del">
        <pc:chgData name="Francis Folaranmi" userId="425e9c9b-3df2-4c88-8988-492f1a726988" providerId="ADAL" clId="{9D860D70-E68E-479D-9AAC-726E1D5D7AF2}" dt="2024-01-21T16:50:23.730" v="807" actId="47"/>
        <pc:sldMkLst>
          <pc:docMk/>
          <pc:sldMk cId="840605972" sldId="541"/>
        </pc:sldMkLst>
      </pc:sldChg>
      <pc:sldChg chg="modSp mod ord">
        <pc:chgData name="Francis Folaranmi" userId="425e9c9b-3df2-4c88-8988-492f1a726988" providerId="ADAL" clId="{9D860D70-E68E-479D-9AAC-726E1D5D7AF2}" dt="2024-01-26T16:47:30.517" v="1560"/>
        <pc:sldMkLst>
          <pc:docMk/>
          <pc:sldMk cId="1958759625" sldId="543"/>
        </pc:sldMkLst>
        <pc:spChg chg="mod">
          <ac:chgData name="Francis Folaranmi" userId="425e9c9b-3df2-4c88-8988-492f1a726988" providerId="ADAL" clId="{9D860D70-E68E-479D-9AAC-726E1D5D7AF2}" dt="2024-01-21T16:32:14.796" v="596" actId="14100"/>
          <ac:spMkLst>
            <pc:docMk/>
            <pc:sldMk cId="1958759625" sldId="543"/>
            <ac:spMk id="2" creationId="{48C5BC92-868A-26B2-CBC0-C9D94E65F1A4}"/>
          </ac:spMkLst>
        </pc:spChg>
        <pc:spChg chg="mod">
          <ac:chgData name="Francis Folaranmi" userId="425e9c9b-3df2-4c88-8988-492f1a726988" providerId="ADAL" clId="{9D860D70-E68E-479D-9AAC-726E1D5D7AF2}" dt="2024-01-21T16:31:56.601" v="594" actId="120"/>
          <ac:spMkLst>
            <pc:docMk/>
            <pc:sldMk cId="1958759625" sldId="543"/>
            <ac:spMk id="3" creationId="{6F9C1627-7A56-025E-482D-E2AB014EDF92}"/>
          </ac:spMkLst>
        </pc:spChg>
      </pc:sldChg>
      <pc:sldChg chg="addSp delSp modSp mod">
        <pc:chgData name="Francis Folaranmi" userId="425e9c9b-3df2-4c88-8988-492f1a726988" providerId="ADAL" clId="{9D860D70-E68E-479D-9AAC-726E1D5D7AF2}" dt="2024-01-21T16:49:57.335" v="798" actId="14100"/>
        <pc:sldMkLst>
          <pc:docMk/>
          <pc:sldMk cId="1877701230" sldId="544"/>
        </pc:sldMkLst>
        <pc:spChg chg="mod">
          <ac:chgData name="Francis Folaranmi" userId="425e9c9b-3df2-4c88-8988-492f1a726988" providerId="ADAL" clId="{9D860D70-E68E-479D-9AAC-726E1D5D7AF2}" dt="2024-01-21T16:36:22.394" v="711" actId="20577"/>
          <ac:spMkLst>
            <pc:docMk/>
            <pc:sldMk cId="1877701230" sldId="544"/>
            <ac:spMk id="3" creationId="{55519D01-29BE-BE76-41C5-9D58AD8119DC}"/>
          </ac:spMkLst>
        </pc:spChg>
        <pc:picChg chg="add del mod">
          <ac:chgData name="Francis Folaranmi" userId="425e9c9b-3df2-4c88-8988-492f1a726988" providerId="ADAL" clId="{9D860D70-E68E-479D-9AAC-726E1D5D7AF2}" dt="2024-01-21T16:44:17.657" v="721" actId="478"/>
          <ac:picMkLst>
            <pc:docMk/>
            <pc:sldMk cId="1877701230" sldId="544"/>
            <ac:picMk id="4" creationId="{AD884F68-1B0D-E7ED-7A1F-5FFA2EFBEED2}"/>
          </ac:picMkLst>
        </pc:picChg>
        <pc:picChg chg="add del mod">
          <ac:chgData name="Francis Folaranmi" userId="425e9c9b-3df2-4c88-8988-492f1a726988" providerId="ADAL" clId="{9D860D70-E68E-479D-9AAC-726E1D5D7AF2}" dt="2024-01-21T16:46:13.784" v="748" actId="478"/>
          <ac:picMkLst>
            <pc:docMk/>
            <pc:sldMk cId="1877701230" sldId="544"/>
            <ac:picMk id="6" creationId="{06CD9B55-9CC6-F637-EA0B-D9F741977561}"/>
          </ac:picMkLst>
        </pc:picChg>
        <pc:picChg chg="add mod">
          <ac:chgData name="Francis Folaranmi" userId="425e9c9b-3df2-4c88-8988-492f1a726988" providerId="ADAL" clId="{9D860D70-E68E-479D-9AAC-726E1D5D7AF2}" dt="2024-01-21T16:49:57.335" v="798" actId="14100"/>
          <ac:picMkLst>
            <pc:docMk/>
            <pc:sldMk cId="1877701230" sldId="544"/>
            <ac:picMk id="7" creationId="{F6B33E7C-5292-A3E9-92E4-0B506BDF5DDA}"/>
          </ac:picMkLst>
        </pc:picChg>
      </pc:sldChg>
      <pc:sldChg chg="del">
        <pc:chgData name="Francis Folaranmi" userId="425e9c9b-3df2-4c88-8988-492f1a726988" providerId="ADAL" clId="{9D860D70-E68E-479D-9AAC-726E1D5D7AF2}" dt="2024-01-21T16:50:17.462" v="803" actId="47"/>
        <pc:sldMkLst>
          <pc:docMk/>
          <pc:sldMk cId="3510130985" sldId="545"/>
        </pc:sldMkLst>
      </pc:sldChg>
      <pc:sldChg chg="del">
        <pc:chgData name="Francis Folaranmi" userId="425e9c9b-3df2-4c88-8988-492f1a726988" providerId="ADAL" clId="{9D860D70-E68E-479D-9AAC-726E1D5D7AF2}" dt="2024-01-21T16:50:16.233" v="802" actId="47"/>
        <pc:sldMkLst>
          <pc:docMk/>
          <pc:sldMk cId="1430138192" sldId="546"/>
        </pc:sldMkLst>
      </pc:sldChg>
      <pc:sldChg chg="add del ord setBg">
        <pc:chgData name="Francis Folaranmi" userId="425e9c9b-3df2-4c88-8988-492f1a726988" providerId="ADAL" clId="{9D860D70-E68E-479D-9AAC-726E1D5D7AF2}" dt="2024-01-27T20:50:42.386" v="1566"/>
        <pc:sldMkLst>
          <pc:docMk/>
          <pc:sldMk cId="4021824476" sldId="547"/>
        </pc:sldMkLst>
      </pc:sldChg>
      <pc:sldChg chg="modSp mod">
        <pc:chgData name="Francis Folaranmi" userId="425e9c9b-3df2-4c88-8988-492f1a726988" providerId="ADAL" clId="{9D860D70-E68E-479D-9AAC-726E1D5D7AF2}" dt="2024-01-23T20:08:17.656" v="977" actId="20577"/>
        <pc:sldMkLst>
          <pc:docMk/>
          <pc:sldMk cId="2257640365" sldId="549"/>
        </pc:sldMkLst>
        <pc:spChg chg="mod">
          <ac:chgData name="Francis Folaranmi" userId="425e9c9b-3df2-4c88-8988-492f1a726988" providerId="ADAL" clId="{9D860D70-E68E-479D-9AAC-726E1D5D7AF2}" dt="2024-01-23T20:08:17.656" v="977" actId="20577"/>
          <ac:spMkLst>
            <pc:docMk/>
            <pc:sldMk cId="2257640365" sldId="549"/>
            <ac:spMk id="3" creationId="{199158D4-7B61-0A48-E33F-792278D05724}"/>
          </ac:spMkLst>
        </pc:spChg>
      </pc:sldChg>
      <pc:sldChg chg="addSp delSp modSp mod">
        <pc:chgData name="Francis Folaranmi" userId="425e9c9b-3df2-4c88-8988-492f1a726988" providerId="ADAL" clId="{9D860D70-E68E-479D-9AAC-726E1D5D7AF2}" dt="2024-01-26T08:40:43.522" v="1445" actId="14100"/>
        <pc:sldMkLst>
          <pc:docMk/>
          <pc:sldMk cId="1298934276" sldId="550"/>
        </pc:sldMkLst>
        <pc:spChg chg="mod">
          <ac:chgData name="Francis Folaranmi" userId="425e9c9b-3df2-4c88-8988-492f1a726988" providerId="ADAL" clId="{9D860D70-E68E-479D-9AAC-726E1D5D7AF2}" dt="2024-01-26T08:40:43.522" v="1445" actId="14100"/>
          <ac:spMkLst>
            <pc:docMk/>
            <pc:sldMk cId="1298934276" sldId="550"/>
            <ac:spMk id="3" creationId="{199158D4-7B61-0A48-E33F-792278D05724}"/>
          </ac:spMkLst>
        </pc:spChg>
        <pc:spChg chg="add del mod">
          <ac:chgData name="Francis Folaranmi" userId="425e9c9b-3df2-4c88-8988-492f1a726988" providerId="ADAL" clId="{9D860D70-E68E-479D-9AAC-726E1D5D7AF2}" dt="2024-01-25T20:04:40.935" v="1275" actId="478"/>
          <ac:spMkLst>
            <pc:docMk/>
            <pc:sldMk cId="1298934276" sldId="550"/>
            <ac:spMk id="6" creationId="{0BF5B692-BF8B-C330-24F9-CCC0137F0277}"/>
          </ac:spMkLst>
        </pc:spChg>
        <pc:spChg chg="del mod">
          <ac:chgData name="Francis Folaranmi" userId="425e9c9b-3df2-4c88-8988-492f1a726988" providerId="ADAL" clId="{9D860D70-E68E-479D-9AAC-726E1D5D7AF2}" dt="2024-01-25T20:04:37.210" v="1274" actId="478"/>
          <ac:spMkLst>
            <pc:docMk/>
            <pc:sldMk cId="1298934276" sldId="550"/>
            <ac:spMk id="7" creationId="{BE3DAD46-F2F1-FD3C-AB49-8D1BA6713E0D}"/>
          </ac:spMkLst>
        </pc:spChg>
      </pc:sldChg>
      <pc:sldChg chg="modSp mod">
        <pc:chgData name="Francis Folaranmi" userId="425e9c9b-3df2-4c88-8988-492f1a726988" providerId="ADAL" clId="{9D860D70-E68E-479D-9AAC-726E1D5D7AF2}" dt="2024-01-26T08:32:29.005" v="1409" actId="1076"/>
        <pc:sldMkLst>
          <pc:docMk/>
          <pc:sldMk cId="1910540060" sldId="552"/>
        </pc:sldMkLst>
        <pc:spChg chg="mod">
          <ac:chgData name="Francis Folaranmi" userId="425e9c9b-3df2-4c88-8988-492f1a726988" providerId="ADAL" clId="{9D860D70-E68E-479D-9AAC-726E1D5D7AF2}" dt="2024-01-26T08:32:29.005" v="1409" actId="1076"/>
          <ac:spMkLst>
            <pc:docMk/>
            <pc:sldMk cId="1910540060" sldId="552"/>
            <ac:spMk id="13" creationId="{27A194A9-DC53-B5E7-E1A6-AD2E08D35383}"/>
          </ac:spMkLst>
        </pc:spChg>
      </pc:sldChg>
      <pc:sldChg chg="delSp modSp mod">
        <pc:chgData name="Francis Folaranmi" userId="425e9c9b-3df2-4c88-8988-492f1a726988" providerId="ADAL" clId="{9D860D70-E68E-479D-9AAC-726E1D5D7AF2}" dt="2024-02-07T14:41:05.793" v="1598"/>
        <pc:sldMkLst>
          <pc:docMk/>
          <pc:sldMk cId="387975826" sldId="553"/>
        </pc:sldMkLst>
        <pc:spChg chg="del">
          <ac:chgData name="Francis Folaranmi" userId="425e9c9b-3df2-4c88-8988-492f1a726988" providerId="ADAL" clId="{9D860D70-E68E-479D-9AAC-726E1D5D7AF2}" dt="2024-01-21T19:20:52.681" v="829" actId="478"/>
          <ac:spMkLst>
            <pc:docMk/>
            <pc:sldMk cId="387975826" sldId="553"/>
            <ac:spMk id="13" creationId="{4F54B7CB-F822-4312-A495-7813E6F6822D}"/>
          </ac:spMkLst>
        </pc:spChg>
        <pc:graphicFrameChg chg="mod">
          <ac:chgData name="Francis Folaranmi" userId="425e9c9b-3df2-4c88-8988-492f1a726988" providerId="ADAL" clId="{9D860D70-E68E-479D-9AAC-726E1D5D7AF2}" dt="2024-02-07T14:41:05.793" v="1598"/>
          <ac:graphicFrameMkLst>
            <pc:docMk/>
            <pc:sldMk cId="387975826" sldId="553"/>
            <ac:graphicFrameMk id="15" creationId="{C601A851-9E51-B997-ED47-0484D575FEA2}"/>
          </ac:graphicFrameMkLst>
        </pc:graphicFrameChg>
      </pc:sldChg>
      <pc:sldChg chg="modSp mod">
        <pc:chgData name="Francis Folaranmi" userId="425e9c9b-3df2-4c88-8988-492f1a726988" providerId="ADAL" clId="{9D860D70-E68E-479D-9AAC-726E1D5D7AF2}" dt="2024-01-25T15:57:28.908" v="1074" actId="207"/>
        <pc:sldMkLst>
          <pc:docMk/>
          <pc:sldMk cId="1476276979" sldId="2147479088"/>
        </pc:sldMkLst>
        <pc:spChg chg="mod">
          <ac:chgData name="Francis Folaranmi" userId="425e9c9b-3df2-4c88-8988-492f1a726988" providerId="ADAL" clId="{9D860D70-E68E-479D-9AAC-726E1D5D7AF2}" dt="2024-01-25T15:57:28.908" v="1074" actId="207"/>
          <ac:spMkLst>
            <pc:docMk/>
            <pc:sldMk cId="1476276979" sldId="2147479088"/>
            <ac:spMk id="12" creationId="{99CD1ECA-48B3-1954-FB77-FB2303587F87}"/>
          </ac:spMkLst>
        </pc:spChg>
      </pc:sldChg>
      <pc:sldChg chg="delSp modSp mod ord">
        <pc:chgData name="Francis Folaranmi" userId="425e9c9b-3df2-4c88-8988-492f1a726988" providerId="ADAL" clId="{9D860D70-E68E-479D-9AAC-726E1D5D7AF2}" dt="2024-01-21T19:21:10.114" v="830" actId="478"/>
        <pc:sldMkLst>
          <pc:docMk/>
          <pc:sldMk cId="1885560417" sldId="2147479089"/>
        </pc:sldMkLst>
        <pc:spChg chg="mod">
          <ac:chgData name="Francis Folaranmi" userId="425e9c9b-3df2-4c88-8988-492f1a726988" providerId="ADAL" clId="{9D860D70-E68E-479D-9AAC-726E1D5D7AF2}" dt="2024-01-21T15:53:11.608" v="297" actId="20577"/>
          <ac:spMkLst>
            <pc:docMk/>
            <pc:sldMk cId="1885560417" sldId="2147479089"/>
            <ac:spMk id="2" creationId="{83504BA1-8D1F-EC6A-0A01-08FB49E3A7AF}"/>
          </ac:spMkLst>
        </pc:spChg>
        <pc:spChg chg="del">
          <ac:chgData name="Francis Folaranmi" userId="425e9c9b-3df2-4c88-8988-492f1a726988" providerId="ADAL" clId="{9D860D70-E68E-479D-9AAC-726E1D5D7AF2}" dt="2024-01-21T19:21:10.114" v="830" actId="478"/>
          <ac:spMkLst>
            <pc:docMk/>
            <pc:sldMk cId="1885560417" sldId="2147479089"/>
            <ac:spMk id="5" creationId="{3D7AF65D-78E4-EDF3-73F7-A661A01AB53C}"/>
          </ac:spMkLst>
        </pc:spChg>
      </pc:sldChg>
      <pc:sldChg chg="addSp modSp mod">
        <pc:chgData name="Francis Folaranmi" userId="425e9c9b-3df2-4c88-8988-492f1a726988" providerId="ADAL" clId="{9D860D70-E68E-479D-9AAC-726E1D5D7AF2}" dt="2024-01-21T15:35:44.341" v="197" actId="14100"/>
        <pc:sldMkLst>
          <pc:docMk/>
          <pc:sldMk cId="1393165414" sldId="2147479092"/>
        </pc:sldMkLst>
        <pc:spChg chg="mod">
          <ac:chgData name="Francis Folaranmi" userId="425e9c9b-3df2-4c88-8988-492f1a726988" providerId="ADAL" clId="{9D860D70-E68E-479D-9AAC-726E1D5D7AF2}" dt="2024-01-21T15:15:44.307" v="5" actId="1035"/>
          <ac:spMkLst>
            <pc:docMk/>
            <pc:sldMk cId="1393165414" sldId="2147479092"/>
            <ac:spMk id="4" creationId="{10BC9C4F-4D84-940E-CBCD-6CD9B9778E09}"/>
          </ac:spMkLst>
        </pc:spChg>
        <pc:picChg chg="mod">
          <ac:chgData name="Francis Folaranmi" userId="425e9c9b-3df2-4c88-8988-492f1a726988" providerId="ADAL" clId="{9D860D70-E68E-479D-9AAC-726E1D5D7AF2}" dt="2024-01-21T15:15:43.919" v="4" actId="1035"/>
          <ac:picMkLst>
            <pc:docMk/>
            <pc:sldMk cId="1393165414" sldId="2147479092"/>
            <ac:picMk id="3" creationId="{B7F57547-B172-125F-2378-D1F07DBBFE6C}"/>
          </ac:picMkLst>
        </pc:picChg>
        <pc:picChg chg="add mod">
          <ac:chgData name="Francis Folaranmi" userId="425e9c9b-3df2-4c88-8988-492f1a726988" providerId="ADAL" clId="{9D860D70-E68E-479D-9AAC-726E1D5D7AF2}" dt="2024-01-21T15:35:44.341" v="197" actId="14100"/>
          <ac:picMkLst>
            <pc:docMk/>
            <pc:sldMk cId="1393165414" sldId="2147479092"/>
            <ac:picMk id="5" creationId="{7145457C-F6B2-0CCF-8A6A-C3EB91E45CBC}"/>
          </ac:picMkLst>
        </pc:picChg>
      </pc:sldChg>
      <pc:sldChg chg="del">
        <pc:chgData name="Francis Folaranmi" userId="425e9c9b-3df2-4c88-8988-492f1a726988" providerId="ADAL" clId="{9D860D70-E68E-479D-9AAC-726E1D5D7AF2}" dt="2024-01-25T16:17:32.312" v="1218" actId="47"/>
        <pc:sldMkLst>
          <pc:docMk/>
          <pc:sldMk cId="669839858" sldId="2147479093"/>
        </pc:sldMkLst>
      </pc:sldChg>
      <pc:sldChg chg="addSp delSp modSp del mod ord setBg">
        <pc:chgData name="Francis Folaranmi" userId="425e9c9b-3df2-4c88-8988-492f1a726988" providerId="ADAL" clId="{9D860D70-E68E-479D-9AAC-726E1D5D7AF2}" dt="2024-01-25T16:13:10.691" v="1168" actId="47"/>
        <pc:sldMkLst>
          <pc:docMk/>
          <pc:sldMk cId="3936190294" sldId="2147479094"/>
        </pc:sldMkLst>
        <pc:spChg chg="add mod">
          <ac:chgData name="Francis Folaranmi" userId="425e9c9b-3df2-4c88-8988-492f1a726988" providerId="ADAL" clId="{9D860D70-E68E-479D-9AAC-726E1D5D7AF2}" dt="2024-01-21T16:13:44.879" v="457" actId="403"/>
          <ac:spMkLst>
            <pc:docMk/>
            <pc:sldMk cId="3936190294" sldId="2147479094"/>
            <ac:spMk id="2" creationId="{7331D5B6-FFA1-17F4-359E-BD28EB77E7B5}"/>
          </ac:spMkLst>
        </pc:spChg>
        <pc:spChg chg="mod">
          <ac:chgData name="Francis Folaranmi" userId="425e9c9b-3df2-4c88-8988-492f1a726988" providerId="ADAL" clId="{9D860D70-E68E-479D-9AAC-726E1D5D7AF2}" dt="2024-01-21T15:54:34.099" v="301"/>
          <ac:spMkLst>
            <pc:docMk/>
            <pc:sldMk cId="3936190294" sldId="2147479094"/>
            <ac:spMk id="4" creationId="{20FC1E8D-06E2-DC90-F8E6-565643D5CA2B}"/>
          </ac:spMkLst>
        </pc:spChg>
        <pc:spChg chg="mod">
          <ac:chgData name="Francis Folaranmi" userId="425e9c9b-3df2-4c88-8988-492f1a726988" providerId="ADAL" clId="{9D860D70-E68E-479D-9AAC-726E1D5D7AF2}" dt="2024-01-21T15:54:34.099" v="301"/>
          <ac:spMkLst>
            <pc:docMk/>
            <pc:sldMk cId="3936190294" sldId="2147479094"/>
            <ac:spMk id="5" creationId="{3D02CE26-B332-61FD-754C-4EC6ADD301D8}"/>
          </ac:spMkLst>
        </pc:spChg>
        <pc:spChg chg="mod">
          <ac:chgData name="Francis Folaranmi" userId="425e9c9b-3df2-4c88-8988-492f1a726988" providerId="ADAL" clId="{9D860D70-E68E-479D-9AAC-726E1D5D7AF2}" dt="2024-01-21T15:54:34.099" v="301"/>
          <ac:spMkLst>
            <pc:docMk/>
            <pc:sldMk cId="3936190294" sldId="2147479094"/>
            <ac:spMk id="7" creationId="{77B2C662-24FD-7F26-7449-8D9A3765308E}"/>
          </ac:spMkLst>
        </pc:spChg>
        <pc:spChg chg="mod">
          <ac:chgData name="Francis Folaranmi" userId="425e9c9b-3df2-4c88-8988-492f1a726988" providerId="ADAL" clId="{9D860D70-E68E-479D-9AAC-726E1D5D7AF2}" dt="2024-01-21T15:54:50.976" v="317" actId="20577"/>
          <ac:spMkLst>
            <pc:docMk/>
            <pc:sldMk cId="3936190294" sldId="2147479094"/>
            <ac:spMk id="8" creationId="{A630F1EB-12F3-49CE-7879-18BB74724516}"/>
          </ac:spMkLst>
        </pc:spChg>
        <pc:spChg chg="add del mod">
          <ac:chgData name="Francis Folaranmi" userId="425e9c9b-3df2-4c88-8988-492f1a726988" providerId="ADAL" clId="{9D860D70-E68E-479D-9AAC-726E1D5D7AF2}" dt="2024-01-21T16:11:54.283" v="444" actId="478"/>
          <ac:spMkLst>
            <pc:docMk/>
            <pc:sldMk cId="3936190294" sldId="2147479094"/>
            <ac:spMk id="9" creationId="{0589E529-E3BF-8C79-94DF-A482BE642466}"/>
          </ac:spMkLst>
        </pc:spChg>
        <pc:spChg chg="add del mod">
          <ac:chgData name="Francis Folaranmi" userId="425e9c9b-3df2-4c88-8988-492f1a726988" providerId="ADAL" clId="{9D860D70-E68E-479D-9AAC-726E1D5D7AF2}" dt="2024-01-21T16:11:58.411" v="445" actId="478"/>
          <ac:spMkLst>
            <pc:docMk/>
            <pc:sldMk cId="3936190294" sldId="2147479094"/>
            <ac:spMk id="12" creationId="{340610BD-BF11-5C3B-5094-773632E0A9DF}"/>
          </ac:spMkLst>
        </pc:spChg>
        <pc:spChg chg="add del mod">
          <ac:chgData name="Francis Folaranmi" userId="425e9c9b-3df2-4c88-8988-492f1a726988" providerId="ADAL" clId="{9D860D70-E68E-479D-9AAC-726E1D5D7AF2}" dt="2024-01-21T16:12:07.044" v="446" actId="478"/>
          <ac:spMkLst>
            <pc:docMk/>
            <pc:sldMk cId="3936190294" sldId="2147479094"/>
            <ac:spMk id="13" creationId="{4AA34803-C5FA-31BC-15C4-98A3D0DF51C4}"/>
          </ac:spMkLst>
        </pc:spChg>
        <pc:spChg chg="add del mod">
          <ac:chgData name="Francis Folaranmi" userId="425e9c9b-3df2-4c88-8988-492f1a726988" providerId="ADAL" clId="{9D860D70-E68E-479D-9AAC-726E1D5D7AF2}" dt="2024-01-21T16:11:48.861" v="443" actId="478"/>
          <ac:spMkLst>
            <pc:docMk/>
            <pc:sldMk cId="3936190294" sldId="2147479094"/>
            <ac:spMk id="14" creationId="{347C6618-97C0-E32F-BCFF-A8EA9B8B51DC}"/>
          </ac:spMkLst>
        </pc:spChg>
        <pc:spChg chg="add mod">
          <ac:chgData name="Francis Folaranmi" userId="425e9c9b-3df2-4c88-8988-492f1a726988" providerId="ADAL" clId="{9D860D70-E68E-479D-9AAC-726E1D5D7AF2}" dt="2024-01-21T16:12:15.327" v="448" actId="1076"/>
          <ac:spMkLst>
            <pc:docMk/>
            <pc:sldMk cId="3936190294" sldId="2147479094"/>
            <ac:spMk id="15" creationId="{ECC370E1-F603-AC05-77D9-0860162B39D5}"/>
          </ac:spMkLst>
        </pc:spChg>
        <pc:spChg chg="add del mod">
          <ac:chgData name="Francis Folaranmi" userId="425e9c9b-3df2-4c88-8988-492f1a726988" providerId="ADAL" clId="{9D860D70-E68E-479D-9AAC-726E1D5D7AF2}" dt="2024-01-21T16:12:10.786" v="447" actId="478"/>
          <ac:spMkLst>
            <pc:docMk/>
            <pc:sldMk cId="3936190294" sldId="2147479094"/>
            <ac:spMk id="16" creationId="{BE6E275D-511B-9DB4-F20B-302956A3B6A2}"/>
          </ac:spMkLst>
        </pc:spChg>
        <pc:spChg chg="add mod">
          <ac:chgData name="Francis Folaranmi" userId="425e9c9b-3df2-4c88-8988-492f1a726988" providerId="ADAL" clId="{9D860D70-E68E-479D-9AAC-726E1D5D7AF2}" dt="2024-01-25T16:00:16.113" v="1076" actId="207"/>
          <ac:spMkLst>
            <pc:docMk/>
            <pc:sldMk cId="3936190294" sldId="2147479094"/>
            <ac:spMk id="17" creationId="{F884CD4B-8CA2-7866-A0FC-F183900B7EAA}"/>
          </ac:spMkLst>
        </pc:spChg>
        <pc:grpChg chg="add mod">
          <ac:chgData name="Francis Folaranmi" userId="425e9c9b-3df2-4c88-8988-492f1a726988" providerId="ADAL" clId="{9D860D70-E68E-479D-9AAC-726E1D5D7AF2}" dt="2024-01-21T15:54:34.099" v="301"/>
          <ac:grpSpMkLst>
            <pc:docMk/>
            <pc:sldMk cId="3936190294" sldId="2147479094"/>
            <ac:grpSpMk id="3" creationId="{B1E221DD-DA57-4875-B38C-49A52D81C4B3}"/>
          </ac:grpSpMkLst>
        </pc:grpChg>
        <pc:grpChg chg="add del mod">
          <ac:chgData name="Francis Folaranmi" userId="425e9c9b-3df2-4c88-8988-492f1a726988" providerId="ADAL" clId="{9D860D70-E68E-479D-9AAC-726E1D5D7AF2}" dt="2024-01-21T15:55:26.468" v="331" actId="478"/>
          <ac:grpSpMkLst>
            <pc:docMk/>
            <pc:sldMk cId="3936190294" sldId="2147479094"/>
            <ac:grpSpMk id="6" creationId="{1D2FDF0F-0D8D-5D98-57B4-840A1243CDCE}"/>
          </ac:grpSpMkLst>
        </pc:grpChg>
        <pc:picChg chg="add mod">
          <ac:chgData name="Francis Folaranmi" userId="425e9c9b-3df2-4c88-8988-492f1a726988" providerId="ADAL" clId="{9D860D70-E68E-479D-9AAC-726E1D5D7AF2}" dt="2024-01-21T15:54:34.099" v="301"/>
          <ac:picMkLst>
            <pc:docMk/>
            <pc:sldMk cId="3936190294" sldId="2147479094"/>
            <ac:picMk id="10" creationId="{41B6ACE4-57E0-8FEB-DDBD-D4C7EC8B85B3}"/>
          </ac:picMkLst>
        </pc:picChg>
        <pc:picChg chg="add del mod">
          <ac:chgData name="Francis Folaranmi" userId="425e9c9b-3df2-4c88-8988-492f1a726988" providerId="ADAL" clId="{9D860D70-E68E-479D-9AAC-726E1D5D7AF2}" dt="2024-01-21T15:55:25.933" v="330" actId="478"/>
          <ac:picMkLst>
            <pc:docMk/>
            <pc:sldMk cId="3936190294" sldId="2147479094"/>
            <ac:picMk id="11" creationId="{6DDBBC88-6ABA-5CE5-BD53-B8F911D78690}"/>
          </ac:picMkLst>
        </pc:picChg>
        <pc:picChg chg="add mod">
          <ac:chgData name="Francis Folaranmi" userId="425e9c9b-3df2-4c88-8988-492f1a726988" providerId="ADAL" clId="{9D860D70-E68E-479D-9AAC-726E1D5D7AF2}" dt="2024-01-21T16:13:34.232" v="455" actId="1076"/>
          <ac:picMkLst>
            <pc:docMk/>
            <pc:sldMk cId="3936190294" sldId="2147479094"/>
            <ac:picMk id="18" creationId="{51D62719-8F5C-C5D2-8E0E-7B862C3E51AB}"/>
          </ac:picMkLst>
        </pc:picChg>
      </pc:sldChg>
      <pc:sldChg chg="del">
        <pc:chgData name="Francis Folaranmi" userId="425e9c9b-3df2-4c88-8988-492f1a726988" providerId="ADAL" clId="{9D860D70-E68E-479D-9AAC-726E1D5D7AF2}" dt="2024-01-25T16:17:34.509" v="1219" actId="47"/>
        <pc:sldMkLst>
          <pc:docMk/>
          <pc:sldMk cId="4165952613" sldId="2147479095"/>
        </pc:sldMkLst>
      </pc:sldChg>
      <pc:sldChg chg="addSp delSp modSp mod ord modTransition setBg chgLayout">
        <pc:chgData name="Francis Folaranmi" userId="425e9c9b-3df2-4c88-8988-492f1a726988" providerId="ADAL" clId="{9D860D70-E68E-479D-9AAC-726E1D5D7AF2}" dt="2024-01-25T16:15:27.357" v="1189" actId="14100"/>
        <pc:sldMkLst>
          <pc:docMk/>
          <pc:sldMk cId="3908909240" sldId="2147479096"/>
        </pc:sldMkLst>
        <pc:spChg chg="add mod">
          <ac:chgData name="Francis Folaranmi" userId="425e9c9b-3df2-4c88-8988-492f1a726988" providerId="ADAL" clId="{9D860D70-E68E-479D-9AAC-726E1D5D7AF2}" dt="2024-01-21T15:38:40.713" v="219"/>
          <ac:spMkLst>
            <pc:docMk/>
            <pc:sldMk cId="3908909240" sldId="2147479096"/>
            <ac:spMk id="2" creationId="{33126DB0-61AE-B945-3134-831E8E216AF2}"/>
          </ac:spMkLst>
        </pc:spChg>
        <pc:spChg chg="add mod">
          <ac:chgData name="Francis Folaranmi" userId="425e9c9b-3df2-4c88-8988-492f1a726988" providerId="ADAL" clId="{9D860D70-E68E-479D-9AAC-726E1D5D7AF2}" dt="2024-01-21T15:38:40.713" v="219"/>
          <ac:spMkLst>
            <pc:docMk/>
            <pc:sldMk cId="3908909240" sldId="2147479096"/>
            <ac:spMk id="3" creationId="{01BD7B2F-AE00-861F-9B2B-A7D30978DB6A}"/>
          </ac:spMkLst>
        </pc:spChg>
        <pc:spChg chg="add mod">
          <ac:chgData name="Francis Folaranmi" userId="425e9c9b-3df2-4c88-8988-492f1a726988" providerId="ADAL" clId="{9D860D70-E68E-479D-9AAC-726E1D5D7AF2}" dt="2024-01-21T15:38:53.397" v="220"/>
          <ac:spMkLst>
            <pc:docMk/>
            <pc:sldMk cId="3908909240" sldId="2147479096"/>
            <ac:spMk id="4" creationId="{CA48FFE4-52A7-09BF-36BF-80CBFF0032DB}"/>
          </ac:spMkLst>
        </pc:spChg>
        <pc:spChg chg="add mod">
          <ac:chgData name="Francis Folaranmi" userId="425e9c9b-3df2-4c88-8988-492f1a726988" providerId="ADAL" clId="{9D860D70-E68E-479D-9AAC-726E1D5D7AF2}" dt="2024-01-21T15:38:40.713" v="219"/>
          <ac:spMkLst>
            <pc:docMk/>
            <pc:sldMk cId="3908909240" sldId="2147479096"/>
            <ac:spMk id="7" creationId="{78806258-FE73-23E2-9DA6-EFF493312706}"/>
          </ac:spMkLst>
        </pc:spChg>
        <pc:spChg chg="add mod">
          <ac:chgData name="Francis Folaranmi" userId="425e9c9b-3df2-4c88-8988-492f1a726988" providerId="ADAL" clId="{9D860D70-E68E-479D-9AAC-726E1D5D7AF2}" dt="2024-01-21T15:38:40.713" v="219"/>
          <ac:spMkLst>
            <pc:docMk/>
            <pc:sldMk cId="3908909240" sldId="2147479096"/>
            <ac:spMk id="8" creationId="{CF71F00B-E8C7-DA14-3294-274B4729445C}"/>
          </ac:spMkLst>
        </pc:spChg>
        <pc:spChg chg="add mod">
          <ac:chgData name="Francis Folaranmi" userId="425e9c9b-3df2-4c88-8988-492f1a726988" providerId="ADAL" clId="{9D860D70-E68E-479D-9AAC-726E1D5D7AF2}" dt="2024-01-21T15:38:40.713" v="219"/>
          <ac:spMkLst>
            <pc:docMk/>
            <pc:sldMk cId="3908909240" sldId="2147479096"/>
            <ac:spMk id="9" creationId="{DA420ABF-4BFC-A7B6-F2E5-39D49E9043A6}"/>
          </ac:spMkLst>
        </pc:spChg>
        <pc:spChg chg="add mod">
          <ac:chgData name="Francis Folaranmi" userId="425e9c9b-3df2-4c88-8988-492f1a726988" providerId="ADAL" clId="{9D860D70-E68E-479D-9AAC-726E1D5D7AF2}" dt="2024-01-21T15:38:40.713" v="219"/>
          <ac:spMkLst>
            <pc:docMk/>
            <pc:sldMk cId="3908909240" sldId="2147479096"/>
            <ac:spMk id="13" creationId="{6812CAA0-1BF4-C7F2-274D-FAA2D63737F7}"/>
          </ac:spMkLst>
        </pc:spChg>
        <pc:spChg chg="add mod">
          <ac:chgData name="Francis Folaranmi" userId="425e9c9b-3df2-4c88-8988-492f1a726988" providerId="ADAL" clId="{9D860D70-E68E-479D-9AAC-726E1D5D7AF2}" dt="2024-01-21T15:38:40.713" v="219"/>
          <ac:spMkLst>
            <pc:docMk/>
            <pc:sldMk cId="3908909240" sldId="2147479096"/>
            <ac:spMk id="18" creationId="{A370D565-AC8E-F7F0-BE32-D342908B0FC5}"/>
          </ac:spMkLst>
        </pc:spChg>
        <pc:spChg chg="add mod">
          <ac:chgData name="Francis Folaranmi" userId="425e9c9b-3df2-4c88-8988-492f1a726988" providerId="ADAL" clId="{9D860D70-E68E-479D-9AAC-726E1D5D7AF2}" dt="2024-01-21T15:38:40.713" v="219"/>
          <ac:spMkLst>
            <pc:docMk/>
            <pc:sldMk cId="3908909240" sldId="2147479096"/>
            <ac:spMk id="21" creationId="{65A79B47-2962-5E01-24DD-74F1409ADA60}"/>
          </ac:spMkLst>
        </pc:spChg>
        <pc:spChg chg="add mod">
          <ac:chgData name="Francis Folaranmi" userId="425e9c9b-3df2-4c88-8988-492f1a726988" providerId="ADAL" clId="{9D860D70-E68E-479D-9AAC-726E1D5D7AF2}" dt="2024-01-21T15:38:40.713" v="219"/>
          <ac:spMkLst>
            <pc:docMk/>
            <pc:sldMk cId="3908909240" sldId="2147479096"/>
            <ac:spMk id="22" creationId="{FEEB8C7E-C349-6DFC-B699-12F7F8A74A08}"/>
          </ac:spMkLst>
        </pc:spChg>
        <pc:spChg chg="add mod">
          <ac:chgData name="Francis Folaranmi" userId="425e9c9b-3df2-4c88-8988-492f1a726988" providerId="ADAL" clId="{9D860D70-E68E-479D-9AAC-726E1D5D7AF2}" dt="2024-01-21T15:38:40.713" v="219"/>
          <ac:spMkLst>
            <pc:docMk/>
            <pc:sldMk cId="3908909240" sldId="2147479096"/>
            <ac:spMk id="24" creationId="{8F40AE60-EF64-7C68-2C16-7FDB55C72E0F}"/>
          </ac:spMkLst>
        </pc:spChg>
        <pc:spChg chg="add mod">
          <ac:chgData name="Francis Folaranmi" userId="425e9c9b-3df2-4c88-8988-492f1a726988" providerId="ADAL" clId="{9D860D70-E68E-479D-9AAC-726E1D5D7AF2}" dt="2024-01-21T15:38:40.713" v="219"/>
          <ac:spMkLst>
            <pc:docMk/>
            <pc:sldMk cId="3908909240" sldId="2147479096"/>
            <ac:spMk id="25" creationId="{00D0EA9E-E615-0588-049D-16F941DE7A19}"/>
          </ac:spMkLst>
        </pc:spChg>
        <pc:spChg chg="add mod">
          <ac:chgData name="Francis Folaranmi" userId="425e9c9b-3df2-4c88-8988-492f1a726988" providerId="ADAL" clId="{9D860D70-E68E-479D-9AAC-726E1D5D7AF2}" dt="2024-01-25T16:15:02.858" v="1183" actId="1076"/>
          <ac:spMkLst>
            <pc:docMk/>
            <pc:sldMk cId="3908909240" sldId="2147479096"/>
            <ac:spMk id="26" creationId="{65BEBFF5-0EFB-311D-7C51-E91E339B0408}"/>
          </ac:spMkLst>
        </pc:spChg>
        <pc:spChg chg="add mod">
          <ac:chgData name="Francis Folaranmi" userId="425e9c9b-3df2-4c88-8988-492f1a726988" providerId="ADAL" clId="{9D860D70-E68E-479D-9AAC-726E1D5D7AF2}" dt="2024-01-25T16:14:55.266" v="1182" actId="14100"/>
          <ac:spMkLst>
            <pc:docMk/>
            <pc:sldMk cId="3908909240" sldId="2147479096"/>
            <ac:spMk id="28" creationId="{AF83DA20-ACEF-A694-6D98-FB7DD7C197DE}"/>
          </ac:spMkLst>
        </pc:spChg>
        <pc:spChg chg="add mod">
          <ac:chgData name="Francis Folaranmi" userId="425e9c9b-3df2-4c88-8988-492f1a726988" providerId="ADAL" clId="{9D860D70-E68E-479D-9AAC-726E1D5D7AF2}" dt="2024-01-25T16:15:06.872" v="1184" actId="14100"/>
          <ac:spMkLst>
            <pc:docMk/>
            <pc:sldMk cId="3908909240" sldId="2147479096"/>
            <ac:spMk id="32" creationId="{0FAB34A8-BE0D-2951-AEF1-DC4E6EDBA885}"/>
          </ac:spMkLst>
        </pc:spChg>
        <pc:spChg chg="add del mod">
          <ac:chgData name="Francis Folaranmi" userId="425e9c9b-3df2-4c88-8988-492f1a726988" providerId="ADAL" clId="{9D860D70-E68E-479D-9AAC-726E1D5D7AF2}" dt="2024-01-21T15:42:18.180" v="239" actId="478"/>
          <ac:spMkLst>
            <pc:docMk/>
            <pc:sldMk cId="3908909240" sldId="2147479096"/>
            <ac:spMk id="34" creationId="{992A7B30-499E-9FA8-EC6B-56D7B5ABB69C}"/>
          </ac:spMkLst>
        </pc:spChg>
        <pc:spChg chg="add mod">
          <ac:chgData name="Francis Folaranmi" userId="425e9c9b-3df2-4c88-8988-492f1a726988" providerId="ADAL" clId="{9D860D70-E68E-479D-9AAC-726E1D5D7AF2}" dt="2024-01-21T15:41:46.748" v="237" actId="26606"/>
          <ac:spMkLst>
            <pc:docMk/>
            <pc:sldMk cId="3908909240" sldId="2147479096"/>
            <ac:spMk id="36" creationId="{B6E0DA6A-7E09-F2D2-9937-09C2CF05C3BA}"/>
          </ac:spMkLst>
        </pc:spChg>
        <pc:graphicFrameChg chg="add mod">
          <ac:chgData name="Francis Folaranmi" userId="425e9c9b-3df2-4c88-8988-492f1a726988" providerId="ADAL" clId="{9D860D70-E68E-479D-9AAC-726E1D5D7AF2}" dt="2024-01-21T15:38:40.713" v="219"/>
          <ac:graphicFrameMkLst>
            <pc:docMk/>
            <pc:sldMk cId="3908909240" sldId="2147479096"/>
            <ac:graphicFrameMk id="23" creationId="{E0A0092C-0F9D-3019-D081-D6F30EC4B7B7}"/>
          </ac:graphicFrameMkLst>
        </pc:graphicFrameChg>
        <pc:picChg chg="add mod">
          <ac:chgData name="Francis Folaranmi" userId="425e9c9b-3df2-4c88-8988-492f1a726988" providerId="ADAL" clId="{9D860D70-E68E-479D-9AAC-726E1D5D7AF2}" dt="2024-01-21T15:38:40.713" v="219"/>
          <ac:picMkLst>
            <pc:docMk/>
            <pc:sldMk cId="3908909240" sldId="2147479096"/>
            <ac:picMk id="5" creationId="{9CC92096-2727-0B60-71A0-6EE2C1527DB5}"/>
          </ac:picMkLst>
        </pc:picChg>
        <pc:picChg chg="add mod">
          <ac:chgData name="Francis Folaranmi" userId="425e9c9b-3df2-4c88-8988-492f1a726988" providerId="ADAL" clId="{9D860D70-E68E-479D-9AAC-726E1D5D7AF2}" dt="2024-01-21T15:38:40.713" v="219"/>
          <ac:picMkLst>
            <pc:docMk/>
            <pc:sldMk cId="3908909240" sldId="2147479096"/>
            <ac:picMk id="6" creationId="{781D6F29-9858-F9ED-B241-71D2DF933931}"/>
          </ac:picMkLst>
        </pc:picChg>
        <pc:picChg chg="add mod">
          <ac:chgData name="Francis Folaranmi" userId="425e9c9b-3df2-4c88-8988-492f1a726988" providerId="ADAL" clId="{9D860D70-E68E-479D-9AAC-726E1D5D7AF2}" dt="2024-01-21T15:38:40.713" v="219"/>
          <ac:picMkLst>
            <pc:docMk/>
            <pc:sldMk cId="3908909240" sldId="2147479096"/>
            <ac:picMk id="10" creationId="{0FF0AA05-5474-A3D7-450D-A35C9660BDF1}"/>
          </ac:picMkLst>
        </pc:picChg>
        <pc:picChg chg="add mod">
          <ac:chgData name="Francis Folaranmi" userId="425e9c9b-3df2-4c88-8988-492f1a726988" providerId="ADAL" clId="{9D860D70-E68E-479D-9AAC-726E1D5D7AF2}" dt="2024-01-21T15:38:40.713" v="219"/>
          <ac:picMkLst>
            <pc:docMk/>
            <pc:sldMk cId="3908909240" sldId="2147479096"/>
            <ac:picMk id="11" creationId="{1449ACA5-4113-6D94-9B64-9BB1292F548F}"/>
          </ac:picMkLst>
        </pc:picChg>
        <pc:picChg chg="add mod">
          <ac:chgData name="Francis Folaranmi" userId="425e9c9b-3df2-4c88-8988-492f1a726988" providerId="ADAL" clId="{9D860D70-E68E-479D-9AAC-726E1D5D7AF2}" dt="2024-01-21T15:38:40.713" v="219"/>
          <ac:picMkLst>
            <pc:docMk/>
            <pc:sldMk cId="3908909240" sldId="2147479096"/>
            <ac:picMk id="12" creationId="{ED5AD1B9-AB06-51C7-DC60-D34EAF6DE965}"/>
          </ac:picMkLst>
        </pc:picChg>
        <pc:picChg chg="add mod">
          <ac:chgData name="Francis Folaranmi" userId="425e9c9b-3df2-4c88-8988-492f1a726988" providerId="ADAL" clId="{9D860D70-E68E-479D-9AAC-726E1D5D7AF2}" dt="2024-01-21T15:38:40.713" v="219"/>
          <ac:picMkLst>
            <pc:docMk/>
            <pc:sldMk cId="3908909240" sldId="2147479096"/>
            <ac:picMk id="14" creationId="{31BF9920-3378-D15D-C5AF-A1412CF1C62B}"/>
          </ac:picMkLst>
        </pc:picChg>
        <pc:picChg chg="add mod">
          <ac:chgData name="Francis Folaranmi" userId="425e9c9b-3df2-4c88-8988-492f1a726988" providerId="ADAL" clId="{9D860D70-E68E-479D-9AAC-726E1D5D7AF2}" dt="2024-01-21T15:38:40.713" v="219"/>
          <ac:picMkLst>
            <pc:docMk/>
            <pc:sldMk cId="3908909240" sldId="2147479096"/>
            <ac:picMk id="15" creationId="{3B0FE749-4585-38FE-F131-2BBF8CFFAA7E}"/>
          </ac:picMkLst>
        </pc:picChg>
        <pc:picChg chg="add mod">
          <ac:chgData name="Francis Folaranmi" userId="425e9c9b-3df2-4c88-8988-492f1a726988" providerId="ADAL" clId="{9D860D70-E68E-479D-9AAC-726E1D5D7AF2}" dt="2024-01-21T15:38:40.713" v="219"/>
          <ac:picMkLst>
            <pc:docMk/>
            <pc:sldMk cId="3908909240" sldId="2147479096"/>
            <ac:picMk id="16" creationId="{84117874-22A7-0F85-F034-4FD73BEA1D53}"/>
          </ac:picMkLst>
        </pc:picChg>
        <pc:picChg chg="add mod">
          <ac:chgData name="Francis Folaranmi" userId="425e9c9b-3df2-4c88-8988-492f1a726988" providerId="ADAL" clId="{9D860D70-E68E-479D-9AAC-726E1D5D7AF2}" dt="2024-01-21T15:38:40.713" v="219"/>
          <ac:picMkLst>
            <pc:docMk/>
            <pc:sldMk cId="3908909240" sldId="2147479096"/>
            <ac:picMk id="17" creationId="{923809C8-9AB9-98BF-C3FF-9C3AC030A248}"/>
          </ac:picMkLst>
        </pc:picChg>
        <pc:picChg chg="add mod">
          <ac:chgData name="Francis Folaranmi" userId="425e9c9b-3df2-4c88-8988-492f1a726988" providerId="ADAL" clId="{9D860D70-E68E-479D-9AAC-726E1D5D7AF2}" dt="2024-01-21T15:38:40.713" v="219"/>
          <ac:picMkLst>
            <pc:docMk/>
            <pc:sldMk cId="3908909240" sldId="2147479096"/>
            <ac:picMk id="19" creationId="{28D76F6E-A832-F031-EA73-62BEEA42D414}"/>
          </ac:picMkLst>
        </pc:picChg>
        <pc:picChg chg="add mod">
          <ac:chgData name="Francis Folaranmi" userId="425e9c9b-3df2-4c88-8988-492f1a726988" providerId="ADAL" clId="{9D860D70-E68E-479D-9AAC-726E1D5D7AF2}" dt="2024-01-21T15:38:40.713" v="219"/>
          <ac:picMkLst>
            <pc:docMk/>
            <pc:sldMk cId="3908909240" sldId="2147479096"/>
            <ac:picMk id="20" creationId="{7210E0A5-0812-BCC0-2376-76AC753DC247}"/>
          </ac:picMkLst>
        </pc:picChg>
        <pc:picChg chg="add mod">
          <ac:chgData name="Francis Folaranmi" userId="425e9c9b-3df2-4c88-8988-492f1a726988" providerId="ADAL" clId="{9D860D70-E68E-479D-9AAC-726E1D5D7AF2}" dt="2024-01-25T16:15:27.357" v="1189" actId="14100"/>
          <ac:picMkLst>
            <pc:docMk/>
            <pc:sldMk cId="3908909240" sldId="2147479096"/>
            <ac:picMk id="27" creationId="{88A68C49-7046-660E-5031-84BE5C15F39C}"/>
          </ac:picMkLst>
        </pc:picChg>
        <pc:picChg chg="add mod">
          <ac:chgData name="Francis Folaranmi" userId="425e9c9b-3df2-4c88-8988-492f1a726988" providerId="ADAL" clId="{9D860D70-E68E-479D-9AAC-726E1D5D7AF2}" dt="2024-01-21T15:42:59.854" v="240"/>
          <ac:picMkLst>
            <pc:docMk/>
            <pc:sldMk cId="3908909240" sldId="2147479096"/>
            <ac:picMk id="29" creationId="{8B3DCB89-17B4-5E14-993A-90620977322D}"/>
          </ac:picMkLst>
        </pc:picChg>
      </pc:sldChg>
      <pc:sldChg chg="addSp modSp mod">
        <pc:chgData name="Francis Folaranmi" userId="425e9c9b-3df2-4c88-8988-492f1a726988" providerId="ADAL" clId="{9D860D70-E68E-479D-9AAC-726E1D5D7AF2}" dt="2024-01-21T15:35:54.270" v="198" actId="14100"/>
        <pc:sldMkLst>
          <pc:docMk/>
          <pc:sldMk cId="979613778" sldId="2147479097"/>
        </pc:sldMkLst>
        <pc:picChg chg="add mod">
          <ac:chgData name="Francis Folaranmi" userId="425e9c9b-3df2-4c88-8988-492f1a726988" providerId="ADAL" clId="{9D860D70-E68E-479D-9AAC-726E1D5D7AF2}" dt="2024-01-21T15:35:54.270" v="198" actId="14100"/>
          <ac:picMkLst>
            <pc:docMk/>
            <pc:sldMk cId="979613778" sldId="2147479097"/>
            <ac:picMk id="12" creationId="{111BB778-7371-BF73-6AB1-E2880DB1C53D}"/>
          </ac:picMkLst>
        </pc:picChg>
      </pc:sldChg>
      <pc:sldChg chg="addSp delSp modSp add mod ord modAnim">
        <pc:chgData name="Francis Folaranmi" userId="425e9c9b-3df2-4c88-8988-492f1a726988" providerId="ADAL" clId="{9D860D70-E68E-479D-9AAC-726E1D5D7AF2}" dt="2024-01-21T15:31:29.291" v="170" actId="1037"/>
        <pc:sldMkLst>
          <pc:docMk/>
          <pc:sldMk cId="2020769692" sldId="2147479098"/>
        </pc:sldMkLst>
        <pc:spChg chg="del">
          <ac:chgData name="Francis Folaranmi" userId="425e9c9b-3df2-4c88-8988-492f1a726988" providerId="ADAL" clId="{9D860D70-E68E-479D-9AAC-726E1D5D7AF2}" dt="2024-01-21T15:26:42.631" v="22" actId="478"/>
          <ac:spMkLst>
            <pc:docMk/>
            <pc:sldMk cId="2020769692" sldId="2147479098"/>
            <ac:spMk id="2" creationId="{D249E45E-D6A7-9780-F652-BAF86DFBCC00}"/>
          </ac:spMkLst>
        </pc:spChg>
        <pc:spChg chg="del">
          <ac:chgData name="Francis Folaranmi" userId="425e9c9b-3df2-4c88-8988-492f1a726988" providerId="ADAL" clId="{9D860D70-E68E-479D-9AAC-726E1D5D7AF2}" dt="2024-01-21T15:26:42.631" v="22" actId="478"/>
          <ac:spMkLst>
            <pc:docMk/>
            <pc:sldMk cId="2020769692" sldId="2147479098"/>
            <ac:spMk id="3" creationId="{C31605EE-24B6-95D8-DE5E-BEC2F03ECECA}"/>
          </ac:spMkLst>
        </pc:spChg>
        <pc:spChg chg="del">
          <ac:chgData name="Francis Folaranmi" userId="425e9c9b-3df2-4c88-8988-492f1a726988" providerId="ADAL" clId="{9D860D70-E68E-479D-9AAC-726E1D5D7AF2}" dt="2024-01-21T15:26:42.631" v="22" actId="478"/>
          <ac:spMkLst>
            <pc:docMk/>
            <pc:sldMk cId="2020769692" sldId="2147479098"/>
            <ac:spMk id="4" creationId="{BE22F651-7ABC-015D-B5C4-622708A64CB1}"/>
          </ac:spMkLst>
        </pc:spChg>
        <pc:spChg chg="del">
          <ac:chgData name="Francis Folaranmi" userId="425e9c9b-3df2-4c88-8988-492f1a726988" providerId="ADAL" clId="{9D860D70-E68E-479D-9AAC-726E1D5D7AF2}" dt="2024-01-21T15:26:42.631" v="22" actId="478"/>
          <ac:spMkLst>
            <pc:docMk/>
            <pc:sldMk cId="2020769692" sldId="2147479098"/>
            <ac:spMk id="5" creationId="{6A1E0F07-3291-4EE2-1286-04C97165BA68}"/>
          </ac:spMkLst>
        </pc:spChg>
        <pc:spChg chg="del">
          <ac:chgData name="Francis Folaranmi" userId="425e9c9b-3df2-4c88-8988-492f1a726988" providerId="ADAL" clId="{9D860D70-E68E-479D-9AAC-726E1D5D7AF2}" dt="2024-01-21T15:26:42.631" v="22" actId="478"/>
          <ac:spMkLst>
            <pc:docMk/>
            <pc:sldMk cId="2020769692" sldId="2147479098"/>
            <ac:spMk id="6" creationId="{3DF22CC9-1295-2B21-05A9-68A44E669B8F}"/>
          </ac:spMkLst>
        </pc:spChg>
        <pc:spChg chg="del">
          <ac:chgData name="Francis Folaranmi" userId="425e9c9b-3df2-4c88-8988-492f1a726988" providerId="ADAL" clId="{9D860D70-E68E-479D-9AAC-726E1D5D7AF2}" dt="2024-01-21T15:26:42.631" v="22" actId="478"/>
          <ac:spMkLst>
            <pc:docMk/>
            <pc:sldMk cId="2020769692" sldId="2147479098"/>
            <ac:spMk id="7" creationId="{A9F57080-19CA-8BBA-6050-8494551D4615}"/>
          </ac:spMkLst>
        </pc:spChg>
        <pc:spChg chg="del">
          <ac:chgData name="Francis Folaranmi" userId="425e9c9b-3df2-4c88-8988-492f1a726988" providerId="ADAL" clId="{9D860D70-E68E-479D-9AAC-726E1D5D7AF2}" dt="2024-01-21T15:26:42.631" v="22" actId="478"/>
          <ac:spMkLst>
            <pc:docMk/>
            <pc:sldMk cId="2020769692" sldId="2147479098"/>
            <ac:spMk id="8" creationId="{85577A64-4E94-69E1-3180-1E014BD06B3C}"/>
          </ac:spMkLst>
        </pc:spChg>
        <pc:spChg chg="add del mod">
          <ac:chgData name="Francis Folaranmi" userId="425e9c9b-3df2-4c88-8988-492f1a726988" providerId="ADAL" clId="{9D860D70-E68E-479D-9AAC-726E1D5D7AF2}" dt="2024-01-21T15:26:46.473" v="23" actId="478"/>
          <ac:spMkLst>
            <pc:docMk/>
            <pc:sldMk cId="2020769692" sldId="2147479098"/>
            <ac:spMk id="10" creationId="{1EC2079C-B0AF-E0F8-9DE3-A4C633096C07}"/>
          </ac:spMkLst>
        </pc:spChg>
        <pc:spChg chg="add del mod">
          <ac:chgData name="Francis Folaranmi" userId="425e9c9b-3df2-4c88-8988-492f1a726988" providerId="ADAL" clId="{9D860D70-E68E-479D-9AAC-726E1D5D7AF2}" dt="2024-01-21T15:26:46.473" v="23" actId="478"/>
          <ac:spMkLst>
            <pc:docMk/>
            <pc:sldMk cId="2020769692" sldId="2147479098"/>
            <ac:spMk id="12" creationId="{627F9EA3-F827-B5EA-D275-F892C6F0D755}"/>
          </ac:spMkLst>
        </pc:spChg>
        <pc:spChg chg="add del mod">
          <ac:chgData name="Francis Folaranmi" userId="425e9c9b-3df2-4c88-8988-492f1a726988" providerId="ADAL" clId="{9D860D70-E68E-479D-9AAC-726E1D5D7AF2}" dt="2024-01-21T15:26:46.473" v="23" actId="478"/>
          <ac:spMkLst>
            <pc:docMk/>
            <pc:sldMk cId="2020769692" sldId="2147479098"/>
            <ac:spMk id="14" creationId="{B3A86C7C-93EA-C715-9EEA-9F87135483DB}"/>
          </ac:spMkLst>
        </pc:spChg>
        <pc:spChg chg="add del mod">
          <ac:chgData name="Francis Folaranmi" userId="425e9c9b-3df2-4c88-8988-492f1a726988" providerId="ADAL" clId="{9D860D70-E68E-479D-9AAC-726E1D5D7AF2}" dt="2024-01-21T15:26:46.473" v="23" actId="478"/>
          <ac:spMkLst>
            <pc:docMk/>
            <pc:sldMk cId="2020769692" sldId="2147479098"/>
            <ac:spMk id="16" creationId="{E57039F3-50DC-C8BE-C854-BD5FB4FD56E2}"/>
          </ac:spMkLst>
        </pc:spChg>
        <pc:spChg chg="add del mod">
          <ac:chgData name="Francis Folaranmi" userId="425e9c9b-3df2-4c88-8988-492f1a726988" providerId="ADAL" clId="{9D860D70-E68E-479D-9AAC-726E1D5D7AF2}" dt="2024-01-21T15:26:46.473" v="23" actId="478"/>
          <ac:spMkLst>
            <pc:docMk/>
            <pc:sldMk cId="2020769692" sldId="2147479098"/>
            <ac:spMk id="18" creationId="{E706B5A7-62B5-9AA6-1FD9-CC3BA010D802}"/>
          </ac:spMkLst>
        </pc:spChg>
        <pc:spChg chg="add del mod">
          <ac:chgData name="Francis Folaranmi" userId="425e9c9b-3df2-4c88-8988-492f1a726988" providerId="ADAL" clId="{9D860D70-E68E-479D-9AAC-726E1D5D7AF2}" dt="2024-01-21T15:29:12.679" v="86" actId="478"/>
          <ac:spMkLst>
            <pc:docMk/>
            <pc:sldMk cId="2020769692" sldId="2147479098"/>
            <ac:spMk id="19" creationId="{D6C5D830-FA84-87F2-8BB9-9014F59D783B}"/>
          </ac:spMkLst>
        </pc:spChg>
        <pc:spChg chg="add mod">
          <ac:chgData name="Francis Folaranmi" userId="425e9c9b-3df2-4c88-8988-492f1a726988" providerId="ADAL" clId="{9D860D70-E68E-479D-9AAC-726E1D5D7AF2}" dt="2024-01-21T15:30:23.402" v="145" actId="403"/>
          <ac:spMkLst>
            <pc:docMk/>
            <pc:sldMk cId="2020769692" sldId="2147479098"/>
            <ac:spMk id="20" creationId="{C88A0CA9-A70B-9CDF-EAF5-85A0F86FC45F}"/>
          </ac:spMkLst>
        </pc:spChg>
        <pc:spChg chg="add mod">
          <ac:chgData name="Francis Folaranmi" userId="425e9c9b-3df2-4c88-8988-492f1a726988" providerId="ADAL" clId="{9D860D70-E68E-479D-9AAC-726E1D5D7AF2}" dt="2024-01-21T15:31:29.291" v="170" actId="1037"/>
          <ac:spMkLst>
            <pc:docMk/>
            <pc:sldMk cId="2020769692" sldId="2147479098"/>
            <ac:spMk id="22" creationId="{214A7BD4-694E-3E5D-4C9A-6A4A778D808C}"/>
          </ac:spMkLst>
        </pc:spChg>
        <pc:picChg chg="add mod">
          <ac:chgData name="Francis Folaranmi" userId="425e9c9b-3df2-4c88-8988-492f1a726988" providerId="ADAL" clId="{9D860D70-E68E-479D-9AAC-726E1D5D7AF2}" dt="2024-01-21T15:28:53.613" v="82"/>
          <ac:picMkLst>
            <pc:docMk/>
            <pc:sldMk cId="2020769692" sldId="2147479098"/>
            <ac:picMk id="21" creationId="{518D2EBE-6D66-30AD-AE9C-278964EB2521}"/>
          </ac:picMkLst>
        </pc:picChg>
      </pc:sldChg>
      <pc:sldChg chg="addSp modSp add del mod">
        <pc:chgData name="Francis Folaranmi" userId="425e9c9b-3df2-4c88-8988-492f1a726988" providerId="ADAL" clId="{9D860D70-E68E-479D-9AAC-726E1D5D7AF2}" dt="2024-01-21T16:48:08.855" v="792" actId="47"/>
        <pc:sldMkLst>
          <pc:docMk/>
          <pc:sldMk cId="680776621" sldId="2147479099"/>
        </pc:sldMkLst>
        <pc:spChg chg="mod">
          <ac:chgData name="Francis Folaranmi" userId="425e9c9b-3df2-4c88-8988-492f1a726988" providerId="ADAL" clId="{9D860D70-E68E-479D-9AAC-726E1D5D7AF2}" dt="2024-01-21T15:27:53.312" v="78" actId="20577"/>
          <ac:spMkLst>
            <pc:docMk/>
            <pc:sldMk cId="680776621" sldId="2147479099"/>
            <ac:spMk id="2" creationId="{2BDAA132-4F0A-5936-920D-ACB17B9DDF6F}"/>
          </ac:spMkLst>
        </pc:spChg>
        <pc:spChg chg="mod">
          <ac:chgData name="Francis Folaranmi" userId="425e9c9b-3df2-4c88-8988-492f1a726988" providerId="ADAL" clId="{9D860D70-E68E-479D-9AAC-726E1D5D7AF2}" dt="2024-01-21T15:30:39.540" v="148" actId="1035"/>
          <ac:spMkLst>
            <pc:docMk/>
            <pc:sldMk cId="680776621" sldId="2147479099"/>
            <ac:spMk id="4" creationId="{10BC9C4F-4D84-940E-CBCD-6CD9B9778E09}"/>
          </ac:spMkLst>
        </pc:spChg>
        <pc:picChg chg="add mod">
          <ac:chgData name="Francis Folaranmi" userId="425e9c9b-3df2-4c88-8988-492f1a726988" providerId="ADAL" clId="{9D860D70-E68E-479D-9AAC-726E1D5D7AF2}" dt="2024-01-21T16:01:17.390" v="403"/>
          <ac:picMkLst>
            <pc:docMk/>
            <pc:sldMk cId="680776621" sldId="2147479099"/>
            <ac:picMk id="5" creationId="{64399A66-6B71-4D61-D294-37A3E67F06B9}"/>
          </ac:picMkLst>
        </pc:picChg>
      </pc:sldChg>
      <pc:sldChg chg="addSp delSp modSp add mod modAnim">
        <pc:chgData name="Francis Folaranmi" userId="425e9c9b-3df2-4c88-8988-492f1a726988" providerId="ADAL" clId="{9D860D70-E68E-479D-9AAC-726E1D5D7AF2}" dt="2024-01-21T15:37:10.835" v="212" actId="1076"/>
        <pc:sldMkLst>
          <pc:docMk/>
          <pc:sldMk cId="1944175547" sldId="2147479100"/>
        </pc:sldMkLst>
        <pc:spChg chg="add del mod">
          <ac:chgData name="Francis Folaranmi" userId="425e9c9b-3df2-4c88-8988-492f1a726988" providerId="ADAL" clId="{9D860D70-E68E-479D-9AAC-726E1D5D7AF2}" dt="2024-01-21T15:33:33.912" v="172" actId="478"/>
          <ac:spMkLst>
            <pc:docMk/>
            <pc:sldMk cId="1944175547" sldId="2147479100"/>
            <ac:spMk id="2" creationId="{926AC63D-1693-3921-F255-8179871C1390}"/>
          </ac:spMkLst>
        </pc:spChg>
        <pc:spChg chg="mod">
          <ac:chgData name="Francis Folaranmi" userId="425e9c9b-3df2-4c88-8988-492f1a726988" providerId="ADAL" clId="{9D860D70-E68E-479D-9AAC-726E1D5D7AF2}" dt="2024-01-21T15:37:04.395" v="211" actId="14100"/>
          <ac:spMkLst>
            <pc:docMk/>
            <pc:sldMk cId="1944175547" sldId="2147479100"/>
            <ac:spMk id="19" creationId="{D6C5D830-FA84-87F2-8BB9-9014F59D783B}"/>
          </ac:spMkLst>
        </pc:spChg>
        <pc:picChg chg="add mod">
          <ac:chgData name="Francis Folaranmi" userId="425e9c9b-3df2-4c88-8988-492f1a726988" providerId="ADAL" clId="{9D860D70-E68E-479D-9AAC-726E1D5D7AF2}" dt="2024-01-21T15:33:20.621" v="171"/>
          <ac:picMkLst>
            <pc:docMk/>
            <pc:sldMk cId="1944175547" sldId="2147479100"/>
            <ac:picMk id="3" creationId="{5F597D97-DE87-726A-0DB5-1BC8618C5DD9}"/>
          </ac:picMkLst>
        </pc:picChg>
        <pc:picChg chg="add mod">
          <ac:chgData name="Francis Folaranmi" userId="425e9c9b-3df2-4c88-8988-492f1a726988" providerId="ADAL" clId="{9D860D70-E68E-479D-9AAC-726E1D5D7AF2}" dt="2024-01-21T15:37:10.835" v="212" actId="1076"/>
          <ac:picMkLst>
            <pc:docMk/>
            <pc:sldMk cId="1944175547" sldId="2147479100"/>
            <ac:picMk id="5" creationId="{83E22927-201B-756A-2DAD-C6263A735555}"/>
          </ac:picMkLst>
        </pc:picChg>
      </pc:sldChg>
      <pc:sldChg chg="addSp delSp modSp add mod ord delAnim">
        <pc:chgData name="Francis Folaranmi" userId="425e9c9b-3df2-4c88-8988-492f1a726988" providerId="ADAL" clId="{9D860D70-E68E-479D-9AAC-726E1D5D7AF2}" dt="2024-01-27T20:57:51.049" v="1597" actId="403"/>
        <pc:sldMkLst>
          <pc:docMk/>
          <pc:sldMk cId="4137021665" sldId="2147479101"/>
        </pc:sldMkLst>
        <pc:spChg chg="add mod">
          <ac:chgData name="Francis Folaranmi" userId="425e9c9b-3df2-4c88-8988-492f1a726988" providerId="ADAL" clId="{9D860D70-E68E-479D-9AAC-726E1D5D7AF2}" dt="2024-01-27T20:57:51.049" v="1597" actId="403"/>
          <ac:spMkLst>
            <pc:docMk/>
            <pc:sldMk cId="4137021665" sldId="2147479101"/>
            <ac:spMk id="3" creationId="{EEA8E957-5A14-7AFB-3819-747044720597}"/>
          </ac:spMkLst>
        </pc:spChg>
        <pc:spChg chg="mod">
          <ac:chgData name="Francis Folaranmi" userId="425e9c9b-3df2-4c88-8988-492f1a726988" providerId="ADAL" clId="{9D860D70-E68E-479D-9AAC-726E1D5D7AF2}" dt="2024-01-25T16:08:50.764" v="1091" actId="208"/>
          <ac:spMkLst>
            <pc:docMk/>
            <pc:sldMk cId="4137021665" sldId="2147479101"/>
            <ac:spMk id="5" creationId="{235E5F64-6D0A-77CC-E524-3B0A7B1C5B02}"/>
          </ac:spMkLst>
        </pc:spChg>
        <pc:spChg chg="mod">
          <ac:chgData name="Francis Folaranmi" userId="425e9c9b-3df2-4c88-8988-492f1a726988" providerId="ADAL" clId="{9D860D70-E68E-479D-9AAC-726E1D5D7AF2}" dt="2024-01-25T16:02:36.275" v="1077"/>
          <ac:spMkLst>
            <pc:docMk/>
            <pc:sldMk cId="4137021665" sldId="2147479101"/>
            <ac:spMk id="6" creationId="{A7621B3B-6F78-A2F2-E289-09EC1A892275}"/>
          </ac:spMkLst>
        </pc:spChg>
        <pc:spChg chg="mod ord">
          <ac:chgData name="Francis Folaranmi" userId="425e9c9b-3df2-4c88-8988-492f1a726988" providerId="ADAL" clId="{9D860D70-E68E-479D-9AAC-726E1D5D7AF2}" dt="2024-01-25T16:04:48.281" v="1081" actId="170"/>
          <ac:spMkLst>
            <pc:docMk/>
            <pc:sldMk cId="4137021665" sldId="2147479101"/>
            <ac:spMk id="8" creationId="{F2D032CB-0A65-55B7-1E07-3BE4DF7BEFEC}"/>
          </ac:spMkLst>
        </pc:spChg>
        <pc:spChg chg="mod">
          <ac:chgData name="Francis Folaranmi" userId="425e9c9b-3df2-4c88-8988-492f1a726988" providerId="ADAL" clId="{9D860D70-E68E-479D-9AAC-726E1D5D7AF2}" dt="2024-01-25T16:02:36.275" v="1077"/>
          <ac:spMkLst>
            <pc:docMk/>
            <pc:sldMk cId="4137021665" sldId="2147479101"/>
            <ac:spMk id="9" creationId="{61716493-17D9-1D3E-FA2F-B5E71B80B9EE}"/>
          </ac:spMkLst>
        </pc:spChg>
        <pc:spChg chg="mod">
          <ac:chgData name="Francis Folaranmi" userId="425e9c9b-3df2-4c88-8988-492f1a726988" providerId="ADAL" clId="{9D860D70-E68E-479D-9AAC-726E1D5D7AF2}" dt="2024-01-25T16:10:41.120" v="1128" actId="403"/>
          <ac:spMkLst>
            <pc:docMk/>
            <pc:sldMk cId="4137021665" sldId="2147479101"/>
            <ac:spMk id="19" creationId="{D6C5D830-FA84-87F2-8BB9-9014F59D783B}"/>
          </ac:spMkLst>
        </pc:spChg>
        <pc:grpChg chg="add mod">
          <ac:chgData name="Francis Folaranmi" userId="425e9c9b-3df2-4c88-8988-492f1a726988" providerId="ADAL" clId="{9D860D70-E68E-479D-9AAC-726E1D5D7AF2}" dt="2024-01-25T16:09:25.990" v="1095" actId="1076"/>
          <ac:grpSpMkLst>
            <pc:docMk/>
            <pc:sldMk cId="4137021665" sldId="2147479101"/>
            <ac:grpSpMk id="4" creationId="{1C25C035-8B69-5AD9-D73E-4EEFC41D1ADF}"/>
          </ac:grpSpMkLst>
        </pc:grpChg>
        <pc:grpChg chg="add mod">
          <ac:chgData name="Francis Folaranmi" userId="425e9c9b-3df2-4c88-8988-492f1a726988" providerId="ADAL" clId="{9D860D70-E68E-479D-9AAC-726E1D5D7AF2}" dt="2024-01-25T16:09:35.010" v="1098" actId="1076"/>
          <ac:grpSpMkLst>
            <pc:docMk/>
            <pc:sldMk cId="4137021665" sldId="2147479101"/>
            <ac:grpSpMk id="7" creationId="{173890F7-4EA9-CFE5-CEF8-6E459C7DB0D0}"/>
          </ac:grpSpMkLst>
        </pc:grpChg>
        <pc:picChg chg="add mod">
          <ac:chgData name="Francis Folaranmi" userId="425e9c9b-3df2-4c88-8988-492f1a726988" providerId="ADAL" clId="{9D860D70-E68E-479D-9AAC-726E1D5D7AF2}" dt="2024-01-21T16:19:46.329" v="473"/>
          <ac:picMkLst>
            <pc:docMk/>
            <pc:sldMk cId="4137021665" sldId="2147479101"/>
            <ac:picMk id="2" creationId="{D209404D-A582-088E-DEB8-FBE36F1D478D}"/>
          </ac:picMkLst>
        </pc:picChg>
        <pc:picChg chg="del">
          <ac:chgData name="Francis Folaranmi" userId="425e9c9b-3df2-4c88-8988-492f1a726988" providerId="ADAL" clId="{9D860D70-E68E-479D-9AAC-726E1D5D7AF2}" dt="2024-01-21T15:34:13.800" v="186" actId="478"/>
          <ac:picMkLst>
            <pc:docMk/>
            <pc:sldMk cId="4137021665" sldId="2147479101"/>
            <ac:picMk id="3" creationId="{5F597D97-DE87-726A-0DB5-1BC8618C5DD9}"/>
          </ac:picMkLst>
        </pc:picChg>
        <pc:picChg chg="add del mod">
          <ac:chgData name="Francis Folaranmi" userId="425e9c9b-3df2-4c88-8988-492f1a726988" providerId="ADAL" clId="{9D860D70-E68E-479D-9AAC-726E1D5D7AF2}" dt="2024-01-25T16:06:53.126" v="1083" actId="478"/>
          <ac:picMkLst>
            <pc:docMk/>
            <pc:sldMk cId="4137021665" sldId="2147479101"/>
            <ac:picMk id="11" creationId="{FFD3B680-DC74-05C5-C9F9-84B03E3E9A55}"/>
          </ac:picMkLst>
        </pc:picChg>
        <pc:picChg chg="add del mod">
          <ac:chgData name="Francis Folaranmi" userId="425e9c9b-3df2-4c88-8988-492f1a726988" providerId="ADAL" clId="{9D860D70-E68E-479D-9AAC-726E1D5D7AF2}" dt="2024-01-25T16:07:37.414" v="1085" actId="478"/>
          <ac:picMkLst>
            <pc:docMk/>
            <pc:sldMk cId="4137021665" sldId="2147479101"/>
            <ac:picMk id="13" creationId="{E597436E-2CA5-AAF8-F348-FD802E43E129}"/>
          </ac:picMkLst>
        </pc:picChg>
        <pc:picChg chg="add del mod">
          <ac:chgData name="Francis Folaranmi" userId="425e9c9b-3df2-4c88-8988-492f1a726988" providerId="ADAL" clId="{9D860D70-E68E-479D-9AAC-726E1D5D7AF2}" dt="2024-01-25T16:08:55.077" v="1092" actId="478"/>
          <ac:picMkLst>
            <pc:docMk/>
            <pc:sldMk cId="4137021665" sldId="2147479101"/>
            <ac:picMk id="15" creationId="{3A007CBF-A188-3511-C264-441FC1825CD8}"/>
          </ac:picMkLst>
        </pc:picChg>
        <pc:picChg chg="add mod">
          <ac:chgData name="Francis Folaranmi" userId="425e9c9b-3df2-4c88-8988-492f1a726988" providerId="ADAL" clId="{9D860D70-E68E-479D-9AAC-726E1D5D7AF2}" dt="2024-01-25T16:09:42.021" v="1099" actId="1076"/>
          <ac:picMkLst>
            <pc:docMk/>
            <pc:sldMk cId="4137021665" sldId="2147479101"/>
            <ac:picMk id="16" creationId="{F21EA938-3CBE-48DB-8B56-E27C71831FD6}"/>
          </ac:picMkLst>
        </pc:picChg>
        <pc:picChg chg="add mod">
          <ac:chgData name="Francis Folaranmi" userId="425e9c9b-3df2-4c88-8988-492f1a726988" providerId="ADAL" clId="{9D860D70-E68E-479D-9AAC-726E1D5D7AF2}" dt="2024-01-25T16:09:51.858" v="1100" actId="1076"/>
          <ac:picMkLst>
            <pc:docMk/>
            <pc:sldMk cId="4137021665" sldId="2147479101"/>
            <ac:picMk id="17" creationId="{889CBFDF-1467-92D3-C1B2-BC96F4947DB3}"/>
          </ac:picMkLst>
        </pc:picChg>
      </pc:sldChg>
      <pc:sldChg chg="addSp delSp modSp add del mod ord delAnim">
        <pc:chgData name="Francis Folaranmi" userId="425e9c9b-3df2-4c88-8988-492f1a726988" providerId="ADAL" clId="{9D860D70-E68E-479D-9AAC-726E1D5D7AF2}" dt="2024-01-25T20:03:13.139" v="1254" actId="47"/>
        <pc:sldMkLst>
          <pc:docMk/>
          <pc:sldMk cId="1683201939" sldId="2147479102"/>
        </pc:sldMkLst>
        <pc:spChg chg="add mod">
          <ac:chgData name="Francis Folaranmi" userId="425e9c9b-3df2-4c88-8988-492f1a726988" providerId="ADAL" clId="{9D860D70-E68E-479D-9AAC-726E1D5D7AF2}" dt="2024-01-21T15:38:07.904" v="215"/>
          <ac:spMkLst>
            <pc:docMk/>
            <pc:sldMk cId="1683201939" sldId="2147479102"/>
            <ac:spMk id="2" creationId="{567353F2-9F57-88CC-42CC-4C1F9B49545D}"/>
          </ac:spMkLst>
        </pc:spChg>
        <pc:spChg chg="add mod">
          <ac:chgData name="Francis Folaranmi" userId="425e9c9b-3df2-4c88-8988-492f1a726988" providerId="ADAL" clId="{9D860D70-E68E-479D-9AAC-726E1D5D7AF2}" dt="2024-01-21T15:38:07.904" v="215"/>
          <ac:spMkLst>
            <pc:docMk/>
            <pc:sldMk cId="1683201939" sldId="2147479102"/>
            <ac:spMk id="4" creationId="{57461D6C-71C7-3C27-64DB-A4F198B260D4}"/>
          </ac:spMkLst>
        </pc:spChg>
        <pc:spChg chg="add mod">
          <ac:chgData name="Francis Folaranmi" userId="425e9c9b-3df2-4c88-8988-492f1a726988" providerId="ADAL" clId="{9D860D70-E68E-479D-9AAC-726E1D5D7AF2}" dt="2024-01-21T15:38:27.209" v="216"/>
          <ac:spMkLst>
            <pc:docMk/>
            <pc:sldMk cId="1683201939" sldId="2147479102"/>
            <ac:spMk id="6" creationId="{E23EC004-BB99-064F-BED2-C60C6CC3E4F5}"/>
          </ac:spMkLst>
        </pc:spChg>
        <pc:spChg chg="add mod">
          <ac:chgData name="Francis Folaranmi" userId="425e9c9b-3df2-4c88-8988-492f1a726988" providerId="ADAL" clId="{9D860D70-E68E-479D-9AAC-726E1D5D7AF2}" dt="2024-01-21T15:38:07.904" v="215"/>
          <ac:spMkLst>
            <pc:docMk/>
            <pc:sldMk cId="1683201939" sldId="2147479102"/>
            <ac:spMk id="9" creationId="{6715A5A1-E635-8E00-1F5F-FE9D2FCB7426}"/>
          </ac:spMkLst>
        </pc:spChg>
        <pc:spChg chg="add mod">
          <ac:chgData name="Francis Folaranmi" userId="425e9c9b-3df2-4c88-8988-492f1a726988" providerId="ADAL" clId="{9D860D70-E68E-479D-9AAC-726E1D5D7AF2}" dt="2024-01-21T15:38:07.904" v="215"/>
          <ac:spMkLst>
            <pc:docMk/>
            <pc:sldMk cId="1683201939" sldId="2147479102"/>
            <ac:spMk id="10" creationId="{25FCC038-CF79-F34B-F881-CF69A21149DE}"/>
          </ac:spMkLst>
        </pc:spChg>
        <pc:spChg chg="add mod">
          <ac:chgData name="Francis Folaranmi" userId="425e9c9b-3df2-4c88-8988-492f1a726988" providerId="ADAL" clId="{9D860D70-E68E-479D-9AAC-726E1D5D7AF2}" dt="2024-01-21T15:38:07.904" v="215"/>
          <ac:spMkLst>
            <pc:docMk/>
            <pc:sldMk cId="1683201939" sldId="2147479102"/>
            <ac:spMk id="11" creationId="{D46A9CE7-56BB-7471-2AB2-4A285D702767}"/>
          </ac:spMkLst>
        </pc:spChg>
        <pc:spChg chg="add mod">
          <ac:chgData name="Francis Folaranmi" userId="425e9c9b-3df2-4c88-8988-492f1a726988" providerId="ADAL" clId="{9D860D70-E68E-479D-9AAC-726E1D5D7AF2}" dt="2024-01-21T15:38:07.904" v="215"/>
          <ac:spMkLst>
            <pc:docMk/>
            <pc:sldMk cId="1683201939" sldId="2147479102"/>
            <ac:spMk id="15" creationId="{0970C1B8-3A97-89FA-50C0-689F01B9C4F9}"/>
          </ac:spMkLst>
        </pc:spChg>
        <pc:spChg chg="add mod">
          <ac:chgData name="Francis Folaranmi" userId="425e9c9b-3df2-4c88-8988-492f1a726988" providerId="ADAL" clId="{9D860D70-E68E-479D-9AAC-726E1D5D7AF2}" dt="2024-01-21T15:38:07.904" v="215"/>
          <ac:spMkLst>
            <pc:docMk/>
            <pc:sldMk cId="1683201939" sldId="2147479102"/>
            <ac:spMk id="21" creationId="{256F4E00-F2FF-B66D-686B-3D94348A8DAC}"/>
          </ac:spMkLst>
        </pc:spChg>
        <pc:spChg chg="add mod">
          <ac:chgData name="Francis Folaranmi" userId="425e9c9b-3df2-4c88-8988-492f1a726988" providerId="ADAL" clId="{9D860D70-E68E-479D-9AAC-726E1D5D7AF2}" dt="2024-01-21T15:38:07.904" v="215"/>
          <ac:spMkLst>
            <pc:docMk/>
            <pc:sldMk cId="1683201939" sldId="2147479102"/>
            <ac:spMk id="24" creationId="{CDF08F11-34BC-1DAA-2C88-E6055F02BF9D}"/>
          </ac:spMkLst>
        </pc:spChg>
        <pc:spChg chg="add mod">
          <ac:chgData name="Francis Folaranmi" userId="425e9c9b-3df2-4c88-8988-492f1a726988" providerId="ADAL" clId="{9D860D70-E68E-479D-9AAC-726E1D5D7AF2}" dt="2024-01-21T15:38:07.904" v="215"/>
          <ac:spMkLst>
            <pc:docMk/>
            <pc:sldMk cId="1683201939" sldId="2147479102"/>
            <ac:spMk id="25" creationId="{4BBABC89-4B39-63F5-4C80-6278AD2B0DDA}"/>
          </ac:spMkLst>
        </pc:spChg>
        <pc:spChg chg="add mod">
          <ac:chgData name="Francis Folaranmi" userId="425e9c9b-3df2-4c88-8988-492f1a726988" providerId="ADAL" clId="{9D860D70-E68E-479D-9AAC-726E1D5D7AF2}" dt="2024-01-21T15:38:07.904" v="215"/>
          <ac:spMkLst>
            <pc:docMk/>
            <pc:sldMk cId="1683201939" sldId="2147479102"/>
            <ac:spMk id="27" creationId="{0927CEED-2C4F-8459-A048-EE0C5D1C294A}"/>
          </ac:spMkLst>
        </pc:spChg>
        <pc:spChg chg="add mod">
          <ac:chgData name="Francis Folaranmi" userId="425e9c9b-3df2-4c88-8988-492f1a726988" providerId="ADAL" clId="{9D860D70-E68E-479D-9AAC-726E1D5D7AF2}" dt="2024-01-21T15:38:07.904" v="215"/>
          <ac:spMkLst>
            <pc:docMk/>
            <pc:sldMk cId="1683201939" sldId="2147479102"/>
            <ac:spMk id="28" creationId="{B5D72F62-1B3F-F890-54B0-3E230C52910E}"/>
          </ac:spMkLst>
        </pc:spChg>
        <pc:graphicFrameChg chg="add mod">
          <ac:chgData name="Francis Folaranmi" userId="425e9c9b-3df2-4c88-8988-492f1a726988" providerId="ADAL" clId="{9D860D70-E68E-479D-9AAC-726E1D5D7AF2}" dt="2024-01-21T15:38:07.904" v="215"/>
          <ac:graphicFrameMkLst>
            <pc:docMk/>
            <pc:sldMk cId="1683201939" sldId="2147479102"/>
            <ac:graphicFrameMk id="26" creationId="{E0AECA17-9B38-752D-5730-B324EE3726E6}"/>
          </ac:graphicFrameMkLst>
        </pc:graphicFrameChg>
        <pc:picChg chg="del">
          <ac:chgData name="Francis Folaranmi" userId="425e9c9b-3df2-4c88-8988-492f1a726988" providerId="ADAL" clId="{9D860D70-E68E-479D-9AAC-726E1D5D7AF2}" dt="2024-01-21T15:37:38.347" v="214" actId="478"/>
          <ac:picMkLst>
            <pc:docMk/>
            <pc:sldMk cId="1683201939" sldId="2147479102"/>
            <ac:picMk id="3" creationId="{5F597D97-DE87-726A-0DB5-1BC8618C5DD9}"/>
          </ac:picMkLst>
        </pc:picChg>
        <pc:picChg chg="add mod">
          <ac:chgData name="Francis Folaranmi" userId="425e9c9b-3df2-4c88-8988-492f1a726988" providerId="ADAL" clId="{9D860D70-E68E-479D-9AAC-726E1D5D7AF2}" dt="2024-01-21T15:38:07.904" v="215"/>
          <ac:picMkLst>
            <pc:docMk/>
            <pc:sldMk cId="1683201939" sldId="2147479102"/>
            <ac:picMk id="7" creationId="{79CD11B1-A928-4657-F413-F20C66D8828A}"/>
          </ac:picMkLst>
        </pc:picChg>
        <pc:picChg chg="add mod">
          <ac:chgData name="Francis Folaranmi" userId="425e9c9b-3df2-4c88-8988-492f1a726988" providerId="ADAL" clId="{9D860D70-E68E-479D-9AAC-726E1D5D7AF2}" dt="2024-01-21T15:38:07.904" v="215"/>
          <ac:picMkLst>
            <pc:docMk/>
            <pc:sldMk cId="1683201939" sldId="2147479102"/>
            <ac:picMk id="8" creationId="{278A7A98-4589-24CE-09C4-F38D3DF5793D}"/>
          </ac:picMkLst>
        </pc:picChg>
        <pc:picChg chg="add mod">
          <ac:chgData name="Francis Folaranmi" userId="425e9c9b-3df2-4c88-8988-492f1a726988" providerId="ADAL" clId="{9D860D70-E68E-479D-9AAC-726E1D5D7AF2}" dt="2024-01-21T15:38:07.904" v="215"/>
          <ac:picMkLst>
            <pc:docMk/>
            <pc:sldMk cId="1683201939" sldId="2147479102"/>
            <ac:picMk id="12" creationId="{9D9463DA-3E99-F64E-04C3-09458BEFFB04}"/>
          </ac:picMkLst>
        </pc:picChg>
        <pc:picChg chg="add mod">
          <ac:chgData name="Francis Folaranmi" userId="425e9c9b-3df2-4c88-8988-492f1a726988" providerId="ADAL" clId="{9D860D70-E68E-479D-9AAC-726E1D5D7AF2}" dt="2024-01-21T15:38:07.904" v="215"/>
          <ac:picMkLst>
            <pc:docMk/>
            <pc:sldMk cId="1683201939" sldId="2147479102"/>
            <ac:picMk id="13" creationId="{D8C73FFD-DC0F-294E-051F-739839BA00A6}"/>
          </ac:picMkLst>
        </pc:picChg>
        <pc:picChg chg="add mod">
          <ac:chgData name="Francis Folaranmi" userId="425e9c9b-3df2-4c88-8988-492f1a726988" providerId="ADAL" clId="{9D860D70-E68E-479D-9AAC-726E1D5D7AF2}" dt="2024-01-21T15:38:07.904" v="215"/>
          <ac:picMkLst>
            <pc:docMk/>
            <pc:sldMk cId="1683201939" sldId="2147479102"/>
            <ac:picMk id="14" creationId="{BEAB9F36-E845-E2E0-DE57-DCAF0A1A99EB}"/>
          </ac:picMkLst>
        </pc:picChg>
        <pc:picChg chg="add mod">
          <ac:chgData name="Francis Folaranmi" userId="425e9c9b-3df2-4c88-8988-492f1a726988" providerId="ADAL" clId="{9D860D70-E68E-479D-9AAC-726E1D5D7AF2}" dt="2024-01-21T15:38:07.904" v="215"/>
          <ac:picMkLst>
            <pc:docMk/>
            <pc:sldMk cId="1683201939" sldId="2147479102"/>
            <ac:picMk id="16" creationId="{DAE2C76B-14CD-F27E-AFD9-0A91FD876E75}"/>
          </ac:picMkLst>
        </pc:picChg>
        <pc:picChg chg="add mod">
          <ac:chgData name="Francis Folaranmi" userId="425e9c9b-3df2-4c88-8988-492f1a726988" providerId="ADAL" clId="{9D860D70-E68E-479D-9AAC-726E1D5D7AF2}" dt="2024-01-21T15:38:07.904" v="215"/>
          <ac:picMkLst>
            <pc:docMk/>
            <pc:sldMk cId="1683201939" sldId="2147479102"/>
            <ac:picMk id="17" creationId="{02270E81-F10C-16D8-A0BE-5C946559BF5C}"/>
          </ac:picMkLst>
        </pc:picChg>
        <pc:picChg chg="add mod">
          <ac:chgData name="Francis Folaranmi" userId="425e9c9b-3df2-4c88-8988-492f1a726988" providerId="ADAL" clId="{9D860D70-E68E-479D-9AAC-726E1D5D7AF2}" dt="2024-01-21T15:38:07.904" v="215"/>
          <ac:picMkLst>
            <pc:docMk/>
            <pc:sldMk cId="1683201939" sldId="2147479102"/>
            <ac:picMk id="18" creationId="{B57146C3-B2D3-A9C3-B5DC-64407EABBC6C}"/>
          </ac:picMkLst>
        </pc:picChg>
        <pc:picChg chg="add mod">
          <ac:chgData name="Francis Folaranmi" userId="425e9c9b-3df2-4c88-8988-492f1a726988" providerId="ADAL" clId="{9D860D70-E68E-479D-9AAC-726E1D5D7AF2}" dt="2024-01-21T15:38:07.904" v="215"/>
          <ac:picMkLst>
            <pc:docMk/>
            <pc:sldMk cId="1683201939" sldId="2147479102"/>
            <ac:picMk id="20" creationId="{9D56D125-5378-FB81-2804-519E3C1A7B51}"/>
          </ac:picMkLst>
        </pc:picChg>
        <pc:picChg chg="add mod">
          <ac:chgData name="Francis Folaranmi" userId="425e9c9b-3df2-4c88-8988-492f1a726988" providerId="ADAL" clId="{9D860D70-E68E-479D-9AAC-726E1D5D7AF2}" dt="2024-01-21T15:38:07.904" v="215"/>
          <ac:picMkLst>
            <pc:docMk/>
            <pc:sldMk cId="1683201939" sldId="2147479102"/>
            <ac:picMk id="22" creationId="{7A7279AF-95DB-7693-7E7F-6BB1652A8CAD}"/>
          </ac:picMkLst>
        </pc:picChg>
        <pc:picChg chg="add mod">
          <ac:chgData name="Francis Folaranmi" userId="425e9c9b-3df2-4c88-8988-492f1a726988" providerId="ADAL" clId="{9D860D70-E68E-479D-9AAC-726E1D5D7AF2}" dt="2024-01-21T15:38:07.904" v="215"/>
          <ac:picMkLst>
            <pc:docMk/>
            <pc:sldMk cId="1683201939" sldId="2147479102"/>
            <ac:picMk id="23" creationId="{E5DF9ACC-9398-28B6-97F0-2B964772796A}"/>
          </ac:picMkLst>
        </pc:picChg>
      </pc:sldChg>
      <pc:sldChg chg="addSp modSp add del mod ord setBg">
        <pc:chgData name="Francis Folaranmi" userId="425e9c9b-3df2-4c88-8988-492f1a726988" providerId="ADAL" clId="{9D860D70-E68E-479D-9AAC-726E1D5D7AF2}" dt="2024-01-25T20:03:47.162" v="1255" actId="47"/>
        <pc:sldMkLst>
          <pc:docMk/>
          <pc:sldMk cId="2661117737" sldId="2147479129"/>
        </pc:sldMkLst>
        <pc:spChg chg="mod">
          <ac:chgData name="Francis Folaranmi" userId="425e9c9b-3df2-4c88-8988-492f1a726988" providerId="ADAL" clId="{9D860D70-E68E-479D-9AAC-726E1D5D7AF2}" dt="2024-01-21T15:41:15.945" v="235" actId="113"/>
          <ac:spMkLst>
            <pc:docMk/>
            <pc:sldMk cId="2661117737" sldId="2147479129"/>
            <ac:spMk id="2" creationId="{8B8A7BF4-0ACE-91A9-1F95-1DC36AA8D72A}"/>
          </ac:spMkLst>
        </pc:spChg>
        <pc:spChg chg="add mod">
          <ac:chgData name="Francis Folaranmi" userId="425e9c9b-3df2-4c88-8988-492f1a726988" providerId="ADAL" clId="{9D860D70-E68E-479D-9AAC-726E1D5D7AF2}" dt="2024-01-21T15:41:11.380" v="234" actId="113"/>
          <ac:spMkLst>
            <pc:docMk/>
            <pc:sldMk cId="2661117737" sldId="2147479129"/>
            <ac:spMk id="3" creationId="{A32775CD-1C3A-7F12-2A91-746A48ECB765}"/>
          </ac:spMkLst>
        </pc:spChg>
        <pc:picChg chg="add mod">
          <ac:chgData name="Francis Folaranmi" userId="425e9c9b-3df2-4c88-8988-492f1a726988" providerId="ADAL" clId="{9D860D70-E68E-479D-9AAC-726E1D5D7AF2}" dt="2024-01-21T15:41:00.259" v="231"/>
          <ac:picMkLst>
            <pc:docMk/>
            <pc:sldMk cId="2661117737" sldId="2147479129"/>
            <ac:picMk id="4" creationId="{1F49B06A-5284-08F7-6603-8F79438CCF35}"/>
          </ac:picMkLst>
        </pc:picChg>
      </pc:sldChg>
      <pc:sldChg chg="add del">
        <pc:chgData name="Francis Folaranmi" userId="425e9c9b-3df2-4c88-8988-492f1a726988" providerId="ADAL" clId="{9D860D70-E68E-479D-9AAC-726E1D5D7AF2}" dt="2024-01-21T16:50:18.960" v="804" actId="47"/>
        <pc:sldMkLst>
          <pc:docMk/>
          <pc:sldMk cId="889240390" sldId="2147479130"/>
        </pc:sldMkLst>
      </pc:sldChg>
      <pc:sldChg chg="addSp delSp modSp new mod ord modClrScheme chgLayout">
        <pc:chgData name="Francis Folaranmi" userId="425e9c9b-3df2-4c88-8988-492f1a726988" providerId="ADAL" clId="{9D860D70-E68E-479D-9AAC-726E1D5D7AF2}" dt="2024-01-27T20:50:08.509" v="1562"/>
        <pc:sldMkLst>
          <pc:docMk/>
          <pc:sldMk cId="1184673525" sldId="2147479131"/>
        </pc:sldMkLst>
        <pc:spChg chg="del mod ord">
          <ac:chgData name="Francis Folaranmi" userId="425e9c9b-3df2-4c88-8988-492f1a726988" providerId="ADAL" clId="{9D860D70-E68E-479D-9AAC-726E1D5D7AF2}" dt="2024-01-21T16:28:43.102" v="527" actId="700"/>
          <ac:spMkLst>
            <pc:docMk/>
            <pc:sldMk cId="1184673525" sldId="2147479131"/>
            <ac:spMk id="2" creationId="{A0149D2C-D635-A412-36D5-F4ED98FC4F2F}"/>
          </ac:spMkLst>
        </pc:spChg>
        <pc:spChg chg="del">
          <ac:chgData name="Francis Folaranmi" userId="425e9c9b-3df2-4c88-8988-492f1a726988" providerId="ADAL" clId="{9D860D70-E68E-479D-9AAC-726E1D5D7AF2}" dt="2024-01-21T16:28:43.102" v="527" actId="700"/>
          <ac:spMkLst>
            <pc:docMk/>
            <pc:sldMk cId="1184673525" sldId="2147479131"/>
            <ac:spMk id="3" creationId="{FD151879-B828-3E70-6BD6-3E70F5E92A15}"/>
          </ac:spMkLst>
        </pc:spChg>
        <pc:spChg chg="del mod ord">
          <ac:chgData name="Francis Folaranmi" userId="425e9c9b-3df2-4c88-8988-492f1a726988" providerId="ADAL" clId="{9D860D70-E68E-479D-9AAC-726E1D5D7AF2}" dt="2024-01-21T16:28:43.102" v="527" actId="700"/>
          <ac:spMkLst>
            <pc:docMk/>
            <pc:sldMk cId="1184673525" sldId="2147479131"/>
            <ac:spMk id="4" creationId="{AFBE73EB-3BF1-48BB-AF0C-67252B6A94D6}"/>
          </ac:spMkLst>
        </pc:spChg>
        <pc:spChg chg="del">
          <ac:chgData name="Francis Folaranmi" userId="425e9c9b-3df2-4c88-8988-492f1a726988" providerId="ADAL" clId="{9D860D70-E68E-479D-9AAC-726E1D5D7AF2}" dt="2024-01-21T16:28:43.102" v="527" actId="700"/>
          <ac:spMkLst>
            <pc:docMk/>
            <pc:sldMk cId="1184673525" sldId="2147479131"/>
            <ac:spMk id="5" creationId="{A2CAEF63-4244-33A6-A8BA-610B93530F58}"/>
          </ac:spMkLst>
        </pc:spChg>
        <pc:spChg chg="del">
          <ac:chgData name="Francis Folaranmi" userId="425e9c9b-3df2-4c88-8988-492f1a726988" providerId="ADAL" clId="{9D860D70-E68E-479D-9AAC-726E1D5D7AF2}" dt="2024-01-21T16:28:43.102" v="527" actId="700"/>
          <ac:spMkLst>
            <pc:docMk/>
            <pc:sldMk cId="1184673525" sldId="2147479131"/>
            <ac:spMk id="6" creationId="{AFF1B044-DF37-4E13-28F6-55C2B84A815B}"/>
          </ac:spMkLst>
        </pc:spChg>
        <pc:spChg chg="del mod ord">
          <ac:chgData name="Francis Folaranmi" userId="425e9c9b-3df2-4c88-8988-492f1a726988" providerId="ADAL" clId="{9D860D70-E68E-479D-9AAC-726E1D5D7AF2}" dt="2024-01-21T16:33:17.384" v="609" actId="478"/>
          <ac:spMkLst>
            <pc:docMk/>
            <pc:sldMk cId="1184673525" sldId="2147479131"/>
            <ac:spMk id="7" creationId="{6421CF6B-FCD9-7AFC-148B-A2C50D1982AD}"/>
          </ac:spMkLst>
        </pc:spChg>
        <pc:spChg chg="mod ord">
          <ac:chgData name="Francis Folaranmi" userId="425e9c9b-3df2-4c88-8988-492f1a726988" providerId="ADAL" clId="{9D860D70-E68E-479D-9AAC-726E1D5D7AF2}" dt="2024-01-21T16:28:43.102" v="527" actId="700"/>
          <ac:spMkLst>
            <pc:docMk/>
            <pc:sldMk cId="1184673525" sldId="2147479131"/>
            <ac:spMk id="8" creationId="{AF523B51-7C90-E2BB-997E-5F789384ACB5}"/>
          </ac:spMkLst>
        </pc:spChg>
        <pc:spChg chg="add mod ord">
          <ac:chgData name="Francis Folaranmi" userId="425e9c9b-3df2-4c88-8988-492f1a726988" providerId="ADAL" clId="{9D860D70-E68E-479D-9AAC-726E1D5D7AF2}" dt="2024-01-21T16:32:58.649" v="605" actId="1076"/>
          <ac:spMkLst>
            <pc:docMk/>
            <pc:sldMk cId="1184673525" sldId="2147479131"/>
            <ac:spMk id="9" creationId="{61E19FD0-80FD-7876-3A09-834FF4AD5D0E}"/>
          </ac:spMkLst>
        </pc:spChg>
        <pc:spChg chg="add del mod ord">
          <ac:chgData name="Francis Folaranmi" userId="425e9c9b-3df2-4c88-8988-492f1a726988" providerId="ADAL" clId="{9D860D70-E68E-479D-9AAC-726E1D5D7AF2}" dt="2024-01-21T16:32:34.527" v="597" actId="478"/>
          <ac:spMkLst>
            <pc:docMk/>
            <pc:sldMk cId="1184673525" sldId="2147479131"/>
            <ac:spMk id="10" creationId="{594596CD-34CB-6AB7-7739-05C662F7591A}"/>
          </ac:spMkLst>
        </pc:spChg>
        <pc:spChg chg="add del mod">
          <ac:chgData name="Francis Folaranmi" userId="425e9c9b-3df2-4c88-8988-492f1a726988" providerId="ADAL" clId="{9D860D70-E68E-479D-9AAC-726E1D5D7AF2}" dt="2024-01-21T16:32:47.089" v="600" actId="931"/>
          <ac:spMkLst>
            <pc:docMk/>
            <pc:sldMk cId="1184673525" sldId="2147479131"/>
            <ac:spMk id="12" creationId="{B2AE75BC-4C42-E5CC-B785-B67E9112F670}"/>
          </ac:spMkLst>
        </pc:spChg>
        <pc:picChg chg="add mod">
          <ac:chgData name="Francis Folaranmi" userId="425e9c9b-3df2-4c88-8988-492f1a726988" providerId="ADAL" clId="{9D860D70-E68E-479D-9AAC-726E1D5D7AF2}" dt="2024-01-21T16:33:12.369" v="608" actId="1076"/>
          <ac:picMkLst>
            <pc:docMk/>
            <pc:sldMk cId="1184673525" sldId="2147479131"/>
            <ac:picMk id="14" creationId="{E1DB0E63-D316-4F6E-8E04-CAB47EF2DFBB}"/>
          </ac:picMkLst>
        </pc:picChg>
      </pc:sldChg>
      <pc:sldChg chg="addSp delSp modSp new add del mod ord modClrScheme chgLayout">
        <pc:chgData name="Francis Folaranmi" userId="425e9c9b-3df2-4c88-8988-492f1a726988" providerId="ADAL" clId="{9D860D70-E68E-479D-9AAC-726E1D5D7AF2}" dt="2024-01-21T16:18:54.355" v="472" actId="47"/>
        <pc:sldMkLst>
          <pc:docMk/>
          <pc:sldMk cId="3760922264" sldId="2147479131"/>
        </pc:sldMkLst>
        <pc:spChg chg="del mod">
          <ac:chgData name="Francis Folaranmi" userId="425e9c9b-3df2-4c88-8988-492f1a726988" providerId="ADAL" clId="{9D860D70-E68E-479D-9AAC-726E1D5D7AF2}" dt="2024-01-21T15:52:14.376" v="295" actId="478"/>
          <ac:spMkLst>
            <pc:docMk/>
            <pc:sldMk cId="3760922264" sldId="2147479131"/>
            <ac:spMk id="2" creationId="{2AF8C668-13EB-D369-FA98-276100A19390}"/>
          </ac:spMkLst>
        </pc:spChg>
        <pc:spChg chg="add del mod ord">
          <ac:chgData name="Francis Folaranmi" userId="425e9c9b-3df2-4c88-8988-492f1a726988" providerId="ADAL" clId="{9D860D70-E68E-479D-9AAC-726E1D5D7AF2}" dt="2024-01-21T15:59:25.102" v="388"/>
          <ac:spMkLst>
            <pc:docMk/>
            <pc:sldMk cId="3760922264" sldId="2147479131"/>
            <ac:spMk id="2" creationId="{C1F30EB7-9D99-71DB-E244-F4513355AE50}"/>
          </ac:spMkLst>
        </pc:spChg>
        <pc:spChg chg="del">
          <ac:chgData name="Francis Folaranmi" userId="425e9c9b-3df2-4c88-8988-492f1a726988" providerId="ADAL" clId="{9D860D70-E68E-479D-9AAC-726E1D5D7AF2}" dt="2024-01-21T15:52:14.376" v="295" actId="478"/>
          <ac:spMkLst>
            <pc:docMk/>
            <pc:sldMk cId="3760922264" sldId="2147479131"/>
            <ac:spMk id="3" creationId="{7BD22842-1B0C-0294-E7D3-D93EB8DF56CD}"/>
          </ac:spMkLst>
        </pc:spChg>
        <pc:spChg chg="del">
          <ac:chgData name="Francis Folaranmi" userId="425e9c9b-3df2-4c88-8988-492f1a726988" providerId="ADAL" clId="{9D860D70-E68E-479D-9AAC-726E1D5D7AF2}" dt="2024-01-21T15:52:14.376" v="295" actId="478"/>
          <ac:spMkLst>
            <pc:docMk/>
            <pc:sldMk cId="3760922264" sldId="2147479131"/>
            <ac:spMk id="4" creationId="{8BF25A46-C958-FAB0-0AB0-E2D51D768173}"/>
          </ac:spMkLst>
        </pc:spChg>
        <pc:spChg chg="mod">
          <ac:chgData name="Francis Folaranmi" userId="425e9c9b-3df2-4c88-8988-492f1a726988" providerId="ADAL" clId="{9D860D70-E68E-479D-9AAC-726E1D5D7AF2}" dt="2024-01-21T15:58:32.204" v="376" actId="207"/>
          <ac:spMkLst>
            <pc:docMk/>
            <pc:sldMk cId="3760922264" sldId="2147479131"/>
            <ac:spMk id="4" creationId="{E9AE0E32-8F47-2B03-81EB-E1A36B2B61AF}"/>
          </ac:spMkLst>
        </pc:spChg>
        <pc:spChg chg="del">
          <ac:chgData name="Francis Folaranmi" userId="425e9c9b-3df2-4c88-8988-492f1a726988" providerId="ADAL" clId="{9D860D70-E68E-479D-9AAC-726E1D5D7AF2}" dt="2024-01-21T15:52:14.376" v="295" actId="478"/>
          <ac:spMkLst>
            <pc:docMk/>
            <pc:sldMk cId="3760922264" sldId="2147479131"/>
            <ac:spMk id="5" creationId="{27FB250E-E28B-7DA1-28E6-40A722BBA74F}"/>
          </ac:spMkLst>
        </pc:spChg>
        <pc:spChg chg="mod">
          <ac:chgData name="Francis Folaranmi" userId="425e9c9b-3df2-4c88-8988-492f1a726988" providerId="ADAL" clId="{9D860D70-E68E-479D-9AAC-726E1D5D7AF2}" dt="2024-01-21T15:58:32.204" v="376" actId="207"/>
          <ac:spMkLst>
            <pc:docMk/>
            <pc:sldMk cId="3760922264" sldId="2147479131"/>
            <ac:spMk id="5" creationId="{48643D9D-27F7-C11A-149B-813F953E019F}"/>
          </ac:spMkLst>
        </pc:spChg>
        <pc:spChg chg="add mod ord">
          <ac:chgData name="Francis Folaranmi" userId="425e9c9b-3df2-4c88-8988-492f1a726988" providerId="ADAL" clId="{9D860D70-E68E-479D-9AAC-726E1D5D7AF2}" dt="2024-01-21T15:59:30.241" v="391" actId="26606"/>
          <ac:spMkLst>
            <pc:docMk/>
            <pc:sldMk cId="3760922264" sldId="2147479131"/>
            <ac:spMk id="7" creationId="{D0B18E3C-CC36-0B8E-F105-461553384D6D}"/>
          </ac:spMkLst>
        </pc:spChg>
        <pc:spChg chg="add mod">
          <ac:chgData name="Francis Folaranmi" userId="425e9c9b-3df2-4c88-8988-492f1a726988" providerId="ADAL" clId="{9D860D70-E68E-479D-9AAC-726E1D5D7AF2}" dt="2024-01-21T16:03:26.798" v="408" actId="2711"/>
          <ac:spMkLst>
            <pc:docMk/>
            <pc:sldMk cId="3760922264" sldId="2147479131"/>
            <ac:spMk id="12" creationId="{DE39EEF4-A4DB-13CF-B05E-5D12F0971469}"/>
          </ac:spMkLst>
        </pc:spChg>
        <pc:spChg chg="add del mod">
          <ac:chgData name="Francis Folaranmi" userId="425e9c9b-3df2-4c88-8988-492f1a726988" providerId="ADAL" clId="{9D860D70-E68E-479D-9AAC-726E1D5D7AF2}" dt="2024-01-21T15:59:21.607" v="384" actId="26606"/>
          <ac:spMkLst>
            <pc:docMk/>
            <pc:sldMk cId="3760922264" sldId="2147479131"/>
            <ac:spMk id="13" creationId="{F27D64AE-560C-2679-D997-EB778B20C36D}"/>
          </ac:spMkLst>
        </pc:spChg>
        <pc:spChg chg="add mod">
          <ac:chgData name="Francis Folaranmi" userId="425e9c9b-3df2-4c88-8988-492f1a726988" providerId="ADAL" clId="{9D860D70-E68E-479D-9AAC-726E1D5D7AF2}" dt="2024-01-21T15:59:30.241" v="391" actId="26606"/>
          <ac:spMkLst>
            <pc:docMk/>
            <pc:sldMk cId="3760922264" sldId="2147479131"/>
            <ac:spMk id="14" creationId="{0AB89130-5127-986C-3BE7-297B7BA7C1D0}"/>
          </ac:spMkLst>
        </pc:spChg>
        <pc:spChg chg="add del mod">
          <ac:chgData name="Francis Folaranmi" userId="425e9c9b-3df2-4c88-8988-492f1a726988" providerId="ADAL" clId="{9D860D70-E68E-479D-9AAC-726E1D5D7AF2}" dt="2024-01-21T15:59:21.607" v="384" actId="26606"/>
          <ac:spMkLst>
            <pc:docMk/>
            <pc:sldMk cId="3760922264" sldId="2147479131"/>
            <ac:spMk id="15" creationId="{DC024EE2-6C8C-83A9-D978-A89BF22F7AAA}"/>
          </ac:spMkLst>
        </pc:spChg>
        <pc:spChg chg="add del mod">
          <ac:chgData name="Francis Folaranmi" userId="425e9c9b-3df2-4c88-8988-492f1a726988" providerId="ADAL" clId="{9D860D70-E68E-479D-9AAC-726E1D5D7AF2}" dt="2024-01-21T15:59:21.607" v="384" actId="26606"/>
          <ac:spMkLst>
            <pc:docMk/>
            <pc:sldMk cId="3760922264" sldId="2147479131"/>
            <ac:spMk id="17" creationId="{65DEEA82-AE23-1FAF-AC3B-1064156A8E38}"/>
          </ac:spMkLst>
        </pc:spChg>
        <pc:spChg chg="add mod">
          <ac:chgData name="Francis Folaranmi" userId="425e9c9b-3df2-4c88-8988-492f1a726988" providerId="ADAL" clId="{9D860D70-E68E-479D-9AAC-726E1D5D7AF2}" dt="2024-01-21T15:59:30.241" v="391" actId="26606"/>
          <ac:spMkLst>
            <pc:docMk/>
            <pc:sldMk cId="3760922264" sldId="2147479131"/>
            <ac:spMk id="19" creationId="{6EEE2630-D2EE-A9B8-64C8-D2D83511594F}"/>
          </ac:spMkLst>
        </pc:spChg>
        <pc:grpChg chg="add mod ord">
          <ac:chgData name="Francis Folaranmi" userId="425e9c9b-3df2-4c88-8988-492f1a726988" providerId="ADAL" clId="{9D860D70-E68E-479D-9AAC-726E1D5D7AF2}" dt="2024-01-21T15:58:32.725" v="377" actId="1076"/>
          <ac:grpSpMkLst>
            <pc:docMk/>
            <pc:sldMk cId="3760922264" sldId="2147479131"/>
            <ac:grpSpMk id="3" creationId="{C1500E8D-2252-3B0C-AC5E-C6FCC654D164}"/>
          </ac:grpSpMkLst>
        </pc:grpChg>
        <pc:picChg chg="add mod">
          <ac:chgData name="Francis Folaranmi" userId="425e9c9b-3df2-4c88-8988-492f1a726988" providerId="ADAL" clId="{9D860D70-E68E-479D-9AAC-726E1D5D7AF2}" dt="2024-01-21T15:59:22.614" v="387"/>
          <ac:picMkLst>
            <pc:docMk/>
            <pc:sldMk cId="3760922264" sldId="2147479131"/>
            <ac:picMk id="8" creationId="{3BB4E60D-3CDA-8F98-54B0-8F34F7EB17CA}"/>
          </ac:picMkLst>
        </pc:picChg>
        <pc:picChg chg="add mod">
          <ac:chgData name="Francis Folaranmi" userId="425e9c9b-3df2-4c88-8988-492f1a726988" providerId="ADAL" clId="{9D860D70-E68E-479D-9AAC-726E1D5D7AF2}" dt="2024-01-21T15:59:46.320" v="395" actId="14100"/>
          <ac:picMkLst>
            <pc:docMk/>
            <pc:sldMk cId="3760922264" sldId="2147479131"/>
            <ac:picMk id="10" creationId="{2895DBB5-C9D0-6D6E-65A6-AFF97DB7F49B}"/>
          </ac:picMkLst>
        </pc:picChg>
      </pc:sldChg>
      <pc:sldChg chg="add del">
        <pc:chgData name="Francis Folaranmi" userId="425e9c9b-3df2-4c88-8988-492f1a726988" providerId="ADAL" clId="{9D860D70-E68E-479D-9AAC-726E1D5D7AF2}" dt="2024-01-21T16:50:22.232" v="806" actId="47"/>
        <pc:sldMkLst>
          <pc:docMk/>
          <pc:sldMk cId="3490499958" sldId="2147479132"/>
        </pc:sldMkLst>
      </pc:sldChg>
      <pc:sldChg chg="addSp delSp modSp new del mod">
        <pc:chgData name="Francis Folaranmi" userId="425e9c9b-3df2-4c88-8988-492f1a726988" providerId="ADAL" clId="{9D860D70-E68E-479D-9AAC-726E1D5D7AF2}" dt="2024-01-21T15:56:50.344" v="351" actId="47"/>
        <pc:sldMkLst>
          <pc:docMk/>
          <pc:sldMk cId="4105080911" sldId="2147479132"/>
        </pc:sldMkLst>
        <pc:spChg chg="del">
          <ac:chgData name="Francis Folaranmi" userId="425e9c9b-3df2-4c88-8988-492f1a726988" providerId="ADAL" clId="{9D860D70-E68E-479D-9AAC-726E1D5D7AF2}" dt="2024-01-21T15:53:28.871" v="299" actId="478"/>
          <ac:spMkLst>
            <pc:docMk/>
            <pc:sldMk cId="4105080911" sldId="2147479132"/>
            <ac:spMk id="2" creationId="{52E449AF-3C4D-E4F9-8383-7D49F2FDC78E}"/>
          </ac:spMkLst>
        </pc:spChg>
        <pc:spChg chg="del">
          <ac:chgData name="Francis Folaranmi" userId="425e9c9b-3df2-4c88-8988-492f1a726988" providerId="ADAL" clId="{9D860D70-E68E-479D-9AAC-726E1D5D7AF2}" dt="2024-01-21T15:53:28.871" v="299" actId="478"/>
          <ac:spMkLst>
            <pc:docMk/>
            <pc:sldMk cId="4105080911" sldId="2147479132"/>
            <ac:spMk id="3" creationId="{F54FCF69-8E62-0222-A373-772306558684}"/>
          </ac:spMkLst>
        </pc:spChg>
        <pc:spChg chg="del">
          <ac:chgData name="Francis Folaranmi" userId="425e9c9b-3df2-4c88-8988-492f1a726988" providerId="ADAL" clId="{9D860D70-E68E-479D-9AAC-726E1D5D7AF2}" dt="2024-01-21T15:53:28.871" v="299" actId="478"/>
          <ac:spMkLst>
            <pc:docMk/>
            <pc:sldMk cId="4105080911" sldId="2147479132"/>
            <ac:spMk id="4" creationId="{7AC8D0F4-4D5F-1803-5CA8-779FD598A474}"/>
          </ac:spMkLst>
        </pc:spChg>
        <pc:spChg chg="del">
          <ac:chgData name="Francis Folaranmi" userId="425e9c9b-3df2-4c88-8988-492f1a726988" providerId="ADAL" clId="{9D860D70-E68E-479D-9AAC-726E1D5D7AF2}" dt="2024-01-21T15:53:28.871" v="299" actId="478"/>
          <ac:spMkLst>
            <pc:docMk/>
            <pc:sldMk cId="4105080911" sldId="2147479132"/>
            <ac:spMk id="5" creationId="{4FE7C07F-F4DE-9747-399B-EC91EB051911}"/>
          </ac:spMkLst>
        </pc:spChg>
        <pc:spChg chg="add mod">
          <ac:chgData name="Francis Folaranmi" userId="425e9c9b-3df2-4c88-8988-492f1a726988" providerId="ADAL" clId="{9D860D70-E68E-479D-9AAC-726E1D5D7AF2}" dt="2024-01-21T15:54:15.129" v="300"/>
          <ac:spMkLst>
            <pc:docMk/>
            <pc:sldMk cId="4105080911" sldId="2147479132"/>
            <ac:spMk id="6" creationId="{54FF902E-74D5-F5D9-9C69-2915DEE43B1D}"/>
          </ac:spMkLst>
        </pc:spChg>
        <pc:spChg chg="mod">
          <ac:chgData name="Francis Folaranmi" userId="425e9c9b-3df2-4c88-8988-492f1a726988" providerId="ADAL" clId="{9D860D70-E68E-479D-9AAC-726E1D5D7AF2}" dt="2024-01-21T15:54:15.129" v="300"/>
          <ac:spMkLst>
            <pc:docMk/>
            <pc:sldMk cId="4105080911" sldId="2147479132"/>
            <ac:spMk id="8" creationId="{748CED8F-EB03-4341-4607-D2EC0DE1FD15}"/>
          </ac:spMkLst>
        </pc:spChg>
        <pc:spChg chg="mod">
          <ac:chgData name="Francis Folaranmi" userId="425e9c9b-3df2-4c88-8988-492f1a726988" providerId="ADAL" clId="{9D860D70-E68E-479D-9AAC-726E1D5D7AF2}" dt="2024-01-21T15:54:15.129" v="300"/>
          <ac:spMkLst>
            <pc:docMk/>
            <pc:sldMk cId="4105080911" sldId="2147479132"/>
            <ac:spMk id="9" creationId="{830C8155-3066-F570-2A09-7CC67F5E6339}"/>
          </ac:spMkLst>
        </pc:spChg>
        <pc:spChg chg="mod">
          <ac:chgData name="Francis Folaranmi" userId="425e9c9b-3df2-4c88-8988-492f1a726988" providerId="ADAL" clId="{9D860D70-E68E-479D-9AAC-726E1D5D7AF2}" dt="2024-01-21T15:54:15.129" v="300"/>
          <ac:spMkLst>
            <pc:docMk/>
            <pc:sldMk cId="4105080911" sldId="2147479132"/>
            <ac:spMk id="11" creationId="{23CD1F90-7083-8413-68B6-29E3686CAA6C}"/>
          </ac:spMkLst>
        </pc:spChg>
        <pc:spChg chg="mod">
          <ac:chgData name="Francis Folaranmi" userId="425e9c9b-3df2-4c88-8988-492f1a726988" providerId="ADAL" clId="{9D860D70-E68E-479D-9AAC-726E1D5D7AF2}" dt="2024-01-21T15:54:15.129" v="300"/>
          <ac:spMkLst>
            <pc:docMk/>
            <pc:sldMk cId="4105080911" sldId="2147479132"/>
            <ac:spMk id="12" creationId="{EE6FE89D-A2A0-3254-AA57-452E099A67B0}"/>
          </ac:spMkLst>
        </pc:spChg>
        <pc:spChg chg="add mod">
          <ac:chgData name="Francis Folaranmi" userId="425e9c9b-3df2-4c88-8988-492f1a726988" providerId="ADAL" clId="{9D860D70-E68E-479D-9AAC-726E1D5D7AF2}" dt="2024-01-21T15:54:15.129" v="300"/>
          <ac:spMkLst>
            <pc:docMk/>
            <pc:sldMk cId="4105080911" sldId="2147479132"/>
            <ac:spMk id="13" creationId="{15B2C2AB-70A2-15D6-8505-748443236177}"/>
          </ac:spMkLst>
        </pc:spChg>
        <pc:spChg chg="add mod">
          <ac:chgData name="Francis Folaranmi" userId="425e9c9b-3df2-4c88-8988-492f1a726988" providerId="ADAL" clId="{9D860D70-E68E-479D-9AAC-726E1D5D7AF2}" dt="2024-01-21T15:54:15.129" v="300"/>
          <ac:spMkLst>
            <pc:docMk/>
            <pc:sldMk cId="4105080911" sldId="2147479132"/>
            <ac:spMk id="16" creationId="{F50A9707-CAB6-0F43-0138-34CFED392192}"/>
          </ac:spMkLst>
        </pc:spChg>
        <pc:spChg chg="add mod">
          <ac:chgData name="Francis Folaranmi" userId="425e9c9b-3df2-4c88-8988-492f1a726988" providerId="ADAL" clId="{9D860D70-E68E-479D-9AAC-726E1D5D7AF2}" dt="2024-01-21T15:54:15.129" v="300"/>
          <ac:spMkLst>
            <pc:docMk/>
            <pc:sldMk cId="4105080911" sldId="2147479132"/>
            <ac:spMk id="17" creationId="{438E2AF8-3AF9-DD5A-4430-D6153F0CA520}"/>
          </ac:spMkLst>
        </pc:spChg>
        <pc:spChg chg="add mod">
          <ac:chgData name="Francis Folaranmi" userId="425e9c9b-3df2-4c88-8988-492f1a726988" providerId="ADAL" clId="{9D860D70-E68E-479D-9AAC-726E1D5D7AF2}" dt="2024-01-21T15:54:15.129" v="300"/>
          <ac:spMkLst>
            <pc:docMk/>
            <pc:sldMk cId="4105080911" sldId="2147479132"/>
            <ac:spMk id="18" creationId="{8986524B-0EA4-2BE6-894C-F29FA2D238FD}"/>
          </ac:spMkLst>
        </pc:spChg>
        <pc:spChg chg="add mod">
          <ac:chgData name="Francis Folaranmi" userId="425e9c9b-3df2-4c88-8988-492f1a726988" providerId="ADAL" clId="{9D860D70-E68E-479D-9AAC-726E1D5D7AF2}" dt="2024-01-21T15:54:15.129" v="300"/>
          <ac:spMkLst>
            <pc:docMk/>
            <pc:sldMk cId="4105080911" sldId="2147479132"/>
            <ac:spMk id="19" creationId="{50FC8B2B-5777-BC40-BBD5-011D4259F431}"/>
          </ac:spMkLst>
        </pc:spChg>
        <pc:spChg chg="add mod">
          <ac:chgData name="Francis Folaranmi" userId="425e9c9b-3df2-4c88-8988-492f1a726988" providerId="ADAL" clId="{9D860D70-E68E-479D-9AAC-726E1D5D7AF2}" dt="2024-01-21T15:54:15.129" v="300"/>
          <ac:spMkLst>
            <pc:docMk/>
            <pc:sldMk cId="4105080911" sldId="2147479132"/>
            <ac:spMk id="20" creationId="{E2A22B88-14D7-94E0-A79E-0F9E1F506988}"/>
          </ac:spMkLst>
        </pc:spChg>
        <pc:grpChg chg="add mod">
          <ac:chgData name="Francis Folaranmi" userId="425e9c9b-3df2-4c88-8988-492f1a726988" providerId="ADAL" clId="{9D860D70-E68E-479D-9AAC-726E1D5D7AF2}" dt="2024-01-21T15:54:15.129" v="300"/>
          <ac:grpSpMkLst>
            <pc:docMk/>
            <pc:sldMk cId="4105080911" sldId="2147479132"/>
            <ac:grpSpMk id="7" creationId="{0CCE95F8-8925-C943-E004-A60170E05887}"/>
          </ac:grpSpMkLst>
        </pc:grpChg>
        <pc:grpChg chg="add mod">
          <ac:chgData name="Francis Folaranmi" userId="425e9c9b-3df2-4c88-8988-492f1a726988" providerId="ADAL" clId="{9D860D70-E68E-479D-9AAC-726E1D5D7AF2}" dt="2024-01-21T15:54:15.129" v="300"/>
          <ac:grpSpMkLst>
            <pc:docMk/>
            <pc:sldMk cId="4105080911" sldId="2147479132"/>
            <ac:grpSpMk id="10" creationId="{F361AA01-B10F-8758-FCB6-BD3616073300}"/>
          </ac:grpSpMkLst>
        </pc:grpChg>
        <pc:picChg chg="add mod">
          <ac:chgData name="Francis Folaranmi" userId="425e9c9b-3df2-4c88-8988-492f1a726988" providerId="ADAL" clId="{9D860D70-E68E-479D-9AAC-726E1D5D7AF2}" dt="2024-01-21T15:54:15.129" v="300"/>
          <ac:picMkLst>
            <pc:docMk/>
            <pc:sldMk cId="4105080911" sldId="2147479132"/>
            <ac:picMk id="14" creationId="{0C1A38D8-51AE-A627-EF60-3E6707A97BE8}"/>
          </ac:picMkLst>
        </pc:picChg>
        <pc:picChg chg="add mod">
          <ac:chgData name="Francis Folaranmi" userId="425e9c9b-3df2-4c88-8988-492f1a726988" providerId="ADAL" clId="{9D860D70-E68E-479D-9AAC-726E1D5D7AF2}" dt="2024-01-21T15:54:15.129" v="300"/>
          <ac:picMkLst>
            <pc:docMk/>
            <pc:sldMk cId="4105080911" sldId="2147479132"/>
            <ac:picMk id="15" creationId="{7611CC69-C84A-E3C1-4A42-8A608936D6B9}"/>
          </ac:picMkLst>
        </pc:picChg>
      </pc:sldChg>
      <pc:sldChg chg="modSp new del mod">
        <pc:chgData name="Francis Folaranmi" userId="425e9c9b-3df2-4c88-8988-492f1a726988" providerId="ADAL" clId="{9D860D70-E68E-479D-9AAC-726E1D5D7AF2}" dt="2024-01-25T16:17:09.040" v="1217" actId="2696"/>
        <pc:sldMkLst>
          <pc:docMk/>
          <pc:sldMk cId="778506938" sldId="2147479133"/>
        </pc:sldMkLst>
        <pc:spChg chg="mod">
          <ac:chgData name="Francis Folaranmi" userId="425e9c9b-3df2-4c88-8988-492f1a726988" providerId="ADAL" clId="{9D860D70-E68E-479D-9AAC-726E1D5D7AF2}" dt="2024-01-21T16:34:54.659" v="633" actId="20577"/>
          <ac:spMkLst>
            <pc:docMk/>
            <pc:sldMk cId="778506938" sldId="2147479133"/>
            <ac:spMk id="2" creationId="{02526D63-E830-880C-9B5A-B9D7A0A1C98D}"/>
          </ac:spMkLst>
        </pc:spChg>
      </pc:sldChg>
      <pc:sldChg chg="modSp add del mod">
        <pc:chgData name="Francis Folaranmi" userId="425e9c9b-3df2-4c88-8988-492f1a726988" providerId="ADAL" clId="{9D860D70-E68E-479D-9AAC-726E1D5D7AF2}" dt="2024-01-25T16:18:01.909" v="1220" actId="2696"/>
        <pc:sldMkLst>
          <pc:docMk/>
          <pc:sldMk cId="88149224" sldId="2147479134"/>
        </pc:sldMkLst>
        <pc:spChg chg="mod">
          <ac:chgData name="Francis Folaranmi" userId="425e9c9b-3df2-4c88-8988-492f1a726988" providerId="ADAL" clId="{9D860D70-E68E-479D-9AAC-726E1D5D7AF2}" dt="2024-01-21T16:46:37.258" v="768" actId="20577"/>
          <ac:spMkLst>
            <pc:docMk/>
            <pc:sldMk cId="88149224" sldId="2147479134"/>
            <ac:spMk id="2" creationId="{189E73D4-535B-6DCC-2268-43A5E9E12C45}"/>
          </ac:spMkLst>
        </pc:spChg>
      </pc:sldChg>
      <pc:sldChg chg="addSp delSp modSp add mod modClrScheme chgLayout">
        <pc:chgData name="Francis Folaranmi" userId="425e9c9b-3df2-4c88-8988-492f1a726988" providerId="ADAL" clId="{9D860D70-E68E-479D-9AAC-726E1D5D7AF2}" dt="2024-01-25T16:20:51.915" v="1243" actId="1076"/>
        <pc:sldMkLst>
          <pc:docMk/>
          <pc:sldMk cId="754391023" sldId="2147479135"/>
        </pc:sldMkLst>
        <pc:spChg chg="mod ord">
          <ac:chgData name="Francis Folaranmi" userId="425e9c9b-3df2-4c88-8988-492f1a726988" providerId="ADAL" clId="{9D860D70-E68E-479D-9AAC-726E1D5D7AF2}" dt="2024-01-25T16:20:51.915" v="1243" actId="1076"/>
          <ac:spMkLst>
            <pc:docMk/>
            <pc:sldMk cId="754391023" sldId="2147479135"/>
            <ac:spMk id="2" creationId="{189E73D4-535B-6DCC-2268-43A5E9E12C45}"/>
          </ac:spMkLst>
        </pc:spChg>
        <pc:spChg chg="del mod ord">
          <ac:chgData name="Francis Folaranmi" userId="425e9c9b-3df2-4c88-8988-492f1a726988" providerId="ADAL" clId="{9D860D70-E68E-479D-9AAC-726E1D5D7AF2}" dt="2024-01-25T16:20:22.944" v="1230" actId="478"/>
          <ac:spMkLst>
            <pc:docMk/>
            <pc:sldMk cId="754391023" sldId="2147479135"/>
            <ac:spMk id="3" creationId="{5830852F-3FB7-6D2E-F6AC-1F6B9CAD2158}"/>
          </ac:spMkLst>
        </pc:spChg>
        <pc:spChg chg="del">
          <ac:chgData name="Francis Folaranmi" userId="425e9c9b-3df2-4c88-8988-492f1a726988" providerId="ADAL" clId="{9D860D70-E68E-479D-9AAC-726E1D5D7AF2}" dt="2024-01-25T16:19:32.597" v="1223" actId="478"/>
          <ac:spMkLst>
            <pc:docMk/>
            <pc:sldMk cId="754391023" sldId="2147479135"/>
            <ac:spMk id="4" creationId="{A107ABA7-FC97-4D42-C4BC-897A88CF39AF}"/>
          </ac:spMkLst>
        </pc:spChg>
        <pc:spChg chg="del mod ord">
          <ac:chgData name="Francis Folaranmi" userId="425e9c9b-3df2-4c88-8988-492f1a726988" providerId="ADAL" clId="{9D860D70-E68E-479D-9AAC-726E1D5D7AF2}" dt="2024-01-25T16:20:16.264" v="1229" actId="478"/>
          <ac:spMkLst>
            <pc:docMk/>
            <pc:sldMk cId="754391023" sldId="2147479135"/>
            <ac:spMk id="5" creationId="{BE5F7BD8-DA37-58AB-1F45-D0F045DF4B7B}"/>
          </ac:spMkLst>
        </pc:spChg>
        <pc:spChg chg="mod ord">
          <ac:chgData name="Francis Folaranmi" userId="425e9c9b-3df2-4c88-8988-492f1a726988" providerId="ADAL" clId="{9D860D70-E68E-479D-9AAC-726E1D5D7AF2}" dt="2024-01-25T16:19:54.821" v="1224" actId="700"/>
          <ac:spMkLst>
            <pc:docMk/>
            <pc:sldMk cId="754391023" sldId="2147479135"/>
            <ac:spMk id="6" creationId="{6459FCA3-0124-0FA6-220B-D72E8F8034C8}"/>
          </ac:spMkLst>
        </pc:spChg>
        <pc:spChg chg="add del mod">
          <ac:chgData name="Francis Folaranmi" userId="425e9c9b-3df2-4c88-8988-492f1a726988" providerId="ADAL" clId="{9D860D70-E68E-479D-9AAC-726E1D5D7AF2}" dt="2024-01-25T16:20:26.144" v="1231" actId="478"/>
          <ac:spMkLst>
            <pc:docMk/>
            <pc:sldMk cId="754391023" sldId="2147479135"/>
            <ac:spMk id="8" creationId="{EC0B3CAA-AF2D-E1BC-5523-443E4DC22DA1}"/>
          </ac:spMkLst>
        </pc:spChg>
        <pc:spChg chg="del mod ord">
          <ac:chgData name="Francis Folaranmi" userId="425e9c9b-3df2-4c88-8988-492f1a726988" providerId="ADAL" clId="{9D860D70-E68E-479D-9AAC-726E1D5D7AF2}" dt="2024-01-25T16:19:59.728" v="1225" actId="478"/>
          <ac:spMkLst>
            <pc:docMk/>
            <pc:sldMk cId="754391023" sldId="2147479135"/>
            <ac:spMk id="10" creationId="{E135D3F1-0C33-3404-5D49-E70C9D100F2A}"/>
          </ac:spMkLst>
        </pc:spChg>
        <pc:spChg chg="del mod ord">
          <ac:chgData name="Francis Folaranmi" userId="425e9c9b-3df2-4c88-8988-492f1a726988" providerId="ADAL" clId="{9D860D70-E68E-479D-9AAC-726E1D5D7AF2}" dt="2024-01-25T16:20:08.326" v="1227" actId="478"/>
          <ac:spMkLst>
            <pc:docMk/>
            <pc:sldMk cId="754391023" sldId="2147479135"/>
            <ac:spMk id="11" creationId="{724F2AAC-B18D-1D49-15F1-2D69101664AA}"/>
          </ac:spMkLst>
        </pc:spChg>
        <pc:spChg chg="del mod ord">
          <ac:chgData name="Francis Folaranmi" userId="425e9c9b-3df2-4c88-8988-492f1a726988" providerId="ADAL" clId="{9D860D70-E68E-479D-9AAC-726E1D5D7AF2}" dt="2024-01-25T16:20:12.295" v="1228" actId="478"/>
          <ac:spMkLst>
            <pc:docMk/>
            <pc:sldMk cId="754391023" sldId="2147479135"/>
            <ac:spMk id="12" creationId="{5E68EFF0-69C3-F9AE-1107-E08A22BCF938}"/>
          </ac:spMkLst>
        </pc:spChg>
        <pc:spChg chg="del mod ord">
          <ac:chgData name="Francis Folaranmi" userId="425e9c9b-3df2-4c88-8988-492f1a726988" providerId="ADAL" clId="{9D860D70-E68E-479D-9AAC-726E1D5D7AF2}" dt="2024-01-25T16:20:05.017" v="1226" actId="478"/>
          <ac:spMkLst>
            <pc:docMk/>
            <pc:sldMk cId="754391023" sldId="2147479135"/>
            <ac:spMk id="13" creationId="{4D6980BD-0225-0DD6-3D62-B0B1E983AB52}"/>
          </ac:spMkLst>
        </pc:spChg>
      </pc:sldChg>
      <pc:sldChg chg="delSp modSp new del mod setBg">
        <pc:chgData name="Francis Folaranmi" userId="425e9c9b-3df2-4c88-8988-492f1a726988" providerId="ADAL" clId="{9D860D70-E68E-479D-9AAC-726E1D5D7AF2}" dt="2024-01-21T16:53:42.963" v="825" actId="47"/>
        <pc:sldMkLst>
          <pc:docMk/>
          <pc:sldMk cId="1191875511" sldId="2147479136"/>
        </pc:sldMkLst>
        <pc:spChg chg="del">
          <ac:chgData name="Francis Folaranmi" userId="425e9c9b-3df2-4c88-8988-492f1a726988" providerId="ADAL" clId="{9D860D70-E68E-479D-9AAC-726E1D5D7AF2}" dt="2024-01-21T16:52:57.436" v="818" actId="478"/>
          <ac:spMkLst>
            <pc:docMk/>
            <pc:sldMk cId="1191875511" sldId="2147479136"/>
            <ac:spMk id="2" creationId="{AFB50525-57C2-EDE6-1D50-BEFC0A5C85F0}"/>
          </ac:spMkLst>
        </pc:spChg>
        <pc:spChg chg="del">
          <ac:chgData name="Francis Folaranmi" userId="425e9c9b-3df2-4c88-8988-492f1a726988" providerId="ADAL" clId="{9D860D70-E68E-479D-9AAC-726E1D5D7AF2}" dt="2024-01-21T16:52:57.436" v="818" actId="478"/>
          <ac:spMkLst>
            <pc:docMk/>
            <pc:sldMk cId="1191875511" sldId="2147479136"/>
            <ac:spMk id="3" creationId="{EEC92A3B-496B-796D-1AFC-6BE3C3C52BBB}"/>
          </ac:spMkLst>
        </pc:spChg>
        <pc:spChg chg="del">
          <ac:chgData name="Francis Folaranmi" userId="425e9c9b-3df2-4c88-8988-492f1a726988" providerId="ADAL" clId="{9D860D70-E68E-479D-9AAC-726E1D5D7AF2}" dt="2024-01-21T16:52:57.436" v="818" actId="478"/>
          <ac:spMkLst>
            <pc:docMk/>
            <pc:sldMk cId="1191875511" sldId="2147479136"/>
            <ac:spMk id="4" creationId="{A914443D-7CDC-CEC7-F19A-A4B86089C45A}"/>
          </ac:spMkLst>
        </pc:spChg>
        <pc:spChg chg="del">
          <ac:chgData name="Francis Folaranmi" userId="425e9c9b-3df2-4c88-8988-492f1a726988" providerId="ADAL" clId="{9D860D70-E68E-479D-9AAC-726E1D5D7AF2}" dt="2024-01-21T16:52:57.436" v="818" actId="478"/>
          <ac:spMkLst>
            <pc:docMk/>
            <pc:sldMk cId="1191875511" sldId="2147479136"/>
            <ac:spMk id="5" creationId="{7BD5454E-6C20-551E-226A-6810DA45E10F}"/>
          </ac:spMkLst>
        </pc:spChg>
        <pc:spChg chg="del">
          <ac:chgData name="Francis Folaranmi" userId="425e9c9b-3df2-4c88-8988-492f1a726988" providerId="ADAL" clId="{9D860D70-E68E-479D-9AAC-726E1D5D7AF2}" dt="2024-01-21T16:52:57.436" v="818" actId="478"/>
          <ac:spMkLst>
            <pc:docMk/>
            <pc:sldMk cId="1191875511" sldId="2147479136"/>
            <ac:spMk id="6" creationId="{6B696A3A-76C2-F46F-27A7-512327286F7B}"/>
          </ac:spMkLst>
        </pc:spChg>
        <pc:spChg chg="del mod">
          <ac:chgData name="Francis Folaranmi" userId="425e9c9b-3df2-4c88-8988-492f1a726988" providerId="ADAL" clId="{9D860D70-E68E-479D-9AAC-726E1D5D7AF2}" dt="2024-01-21T16:52:57.436" v="818" actId="478"/>
          <ac:spMkLst>
            <pc:docMk/>
            <pc:sldMk cId="1191875511" sldId="2147479136"/>
            <ac:spMk id="7" creationId="{23C69E9C-02ED-1F7D-4FF6-317D40C3E732}"/>
          </ac:spMkLst>
        </pc:spChg>
        <pc:spChg chg="del">
          <ac:chgData name="Francis Folaranmi" userId="425e9c9b-3df2-4c88-8988-492f1a726988" providerId="ADAL" clId="{9D860D70-E68E-479D-9AAC-726E1D5D7AF2}" dt="2024-01-21T16:52:57.436" v="818" actId="478"/>
          <ac:spMkLst>
            <pc:docMk/>
            <pc:sldMk cId="1191875511" sldId="2147479136"/>
            <ac:spMk id="8" creationId="{15B4E12C-C48B-231A-25CD-B9AD96D55DDB}"/>
          </ac:spMkLst>
        </pc:spChg>
      </pc:sldChg>
      <pc:sldChg chg="delSp add del mod">
        <pc:chgData name="Francis Folaranmi" userId="425e9c9b-3df2-4c88-8988-492f1a726988" providerId="ADAL" clId="{9D860D70-E68E-479D-9AAC-726E1D5D7AF2}" dt="2024-01-21T19:44:47.654" v="926" actId="2696"/>
        <pc:sldMkLst>
          <pc:docMk/>
          <pc:sldMk cId="3671171476" sldId="2147479136"/>
        </pc:sldMkLst>
        <pc:spChg chg="del">
          <ac:chgData name="Francis Folaranmi" userId="425e9c9b-3df2-4c88-8988-492f1a726988" providerId="ADAL" clId="{9D860D70-E68E-479D-9AAC-726E1D5D7AF2}" dt="2024-01-21T19:27:54.181" v="832" actId="478"/>
          <ac:spMkLst>
            <pc:docMk/>
            <pc:sldMk cId="3671171476" sldId="2147479136"/>
            <ac:spMk id="4" creationId="{A107ABA7-FC97-4D42-C4BC-897A88CF39AF}"/>
          </ac:spMkLst>
        </pc:spChg>
      </pc:sldChg>
      <pc:sldChg chg="addSp modSp add mod ord modAnim">
        <pc:chgData name="Francis Folaranmi" userId="425e9c9b-3df2-4c88-8988-492f1a726988" providerId="ADAL" clId="{9D860D70-E68E-479D-9AAC-726E1D5D7AF2}" dt="2024-01-27T20:50:45.099" v="1568"/>
        <pc:sldMkLst>
          <pc:docMk/>
          <pc:sldMk cId="159067301" sldId="2147479137"/>
        </pc:sldMkLst>
        <pc:spChg chg="add mod">
          <ac:chgData name="Francis Folaranmi" userId="425e9c9b-3df2-4c88-8988-492f1a726988" providerId="ADAL" clId="{9D860D70-E68E-479D-9AAC-726E1D5D7AF2}" dt="2024-01-21T19:37:06.404" v="898"/>
          <ac:spMkLst>
            <pc:docMk/>
            <pc:sldMk cId="159067301" sldId="2147479137"/>
            <ac:spMk id="3" creationId="{10DC9C83-E2E1-94A8-F931-17E4F4EA6D80}"/>
          </ac:spMkLst>
        </pc:spChg>
        <pc:spChg chg="add mod">
          <ac:chgData name="Francis Folaranmi" userId="425e9c9b-3df2-4c88-8988-492f1a726988" providerId="ADAL" clId="{9D860D70-E68E-479D-9AAC-726E1D5D7AF2}" dt="2024-01-21T19:37:09.237" v="899"/>
          <ac:spMkLst>
            <pc:docMk/>
            <pc:sldMk cId="159067301" sldId="2147479137"/>
            <ac:spMk id="4" creationId="{32A34129-3A75-1346-680A-FBA196144D31}"/>
          </ac:spMkLst>
        </pc:spChg>
        <pc:spChg chg="add mod">
          <ac:chgData name="Francis Folaranmi" userId="425e9c9b-3df2-4c88-8988-492f1a726988" providerId="ADAL" clId="{9D860D70-E68E-479D-9AAC-726E1D5D7AF2}" dt="2024-01-21T19:37:06.404" v="898"/>
          <ac:spMkLst>
            <pc:docMk/>
            <pc:sldMk cId="159067301" sldId="2147479137"/>
            <ac:spMk id="5" creationId="{D495623A-A1FF-69CE-036D-625F470D6949}"/>
          </ac:spMkLst>
        </pc:spChg>
        <pc:spChg chg="add mod">
          <ac:chgData name="Francis Folaranmi" userId="425e9c9b-3df2-4c88-8988-492f1a726988" providerId="ADAL" clId="{9D860D70-E68E-479D-9AAC-726E1D5D7AF2}" dt="2024-01-21T19:41:40.976" v="911" actId="122"/>
          <ac:spMkLst>
            <pc:docMk/>
            <pc:sldMk cId="159067301" sldId="2147479137"/>
            <ac:spMk id="9" creationId="{0AA0C1FF-BB4C-42F1-4B34-9A1EA473C34A}"/>
          </ac:spMkLst>
        </pc:spChg>
        <pc:spChg chg="mod">
          <ac:chgData name="Francis Folaranmi" userId="425e9c9b-3df2-4c88-8988-492f1a726988" providerId="ADAL" clId="{9D860D70-E68E-479D-9AAC-726E1D5D7AF2}" dt="2024-01-21T19:43:02.600" v="922" actId="5793"/>
          <ac:spMkLst>
            <pc:docMk/>
            <pc:sldMk cId="159067301" sldId="2147479137"/>
            <ac:spMk id="10" creationId="{E135D3F1-0C33-3404-5D49-E70C9D100F2A}"/>
          </ac:spMkLst>
        </pc:spChg>
        <pc:spChg chg="mod">
          <ac:chgData name="Francis Folaranmi" userId="425e9c9b-3df2-4c88-8988-492f1a726988" providerId="ADAL" clId="{9D860D70-E68E-479D-9AAC-726E1D5D7AF2}" dt="2024-01-21T19:42:59.646" v="921" actId="5793"/>
          <ac:spMkLst>
            <pc:docMk/>
            <pc:sldMk cId="159067301" sldId="2147479137"/>
            <ac:spMk id="11" creationId="{724F2AAC-B18D-1D49-15F1-2D69101664AA}"/>
          </ac:spMkLst>
        </pc:spChg>
        <pc:spChg chg="add mod">
          <ac:chgData name="Francis Folaranmi" userId="425e9c9b-3df2-4c88-8988-492f1a726988" providerId="ADAL" clId="{9D860D70-E68E-479D-9AAC-726E1D5D7AF2}" dt="2024-01-21T19:41:19.799" v="905"/>
          <ac:spMkLst>
            <pc:docMk/>
            <pc:sldMk cId="159067301" sldId="2147479137"/>
            <ac:spMk id="12" creationId="{7C069EF2-A5AC-2E86-A838-2DCE21238E0C}"/>
          </ac:spMkLst>
        </pc:spChg>
        <pc:spChg chg="mod">
          <ac:chgData name="Francis Folaranmi" userId="425e9c9b-3df2-4c88-8988-492f1a726988" providerId="ADAL" clId="{9D860D70-E68E-479D-9AAC-726E1D5D7AF2}" dt="2024-01-21T19:42:56.886" v="920" actId="5793"/>
          <ac:spMkLst>
            <pc:docMk/>
            <pc:sldMk cId="159067301" sldId="2147479137"/>
            <ac:spMk id="13" creationId="{4D6980BD-0225-0DD6-3D62-B0B1E983AB52}"/>
          </ac:spMkLst>
        </pc:spChg>
        <pc:graphicFrameChg chg="add mod">
          <ac:chgData name="Francis Folaranmi" userId="425e9c9b-3df2-4c88-8988-492f1a726988" providerId="ADAL" clId="{9D860D70-E68E-479D-9AAC-726E1D5D7AF2}" dt="2024-01-21T19:37:06.404" v="898"/>
          <ac:graphicFrameMkLst>
            <pc:docMk/>
            <pc:sldMk cId="159067301" sldId="2147479137"/>
            <ac:graphicFrameMk id="8" creationId="{E1A34077-48F5-BF67-F538-7389E1A4328E}"/>
          </ac:graphicFrameMkLst>
        </pc:graphicFrameChg>
      </pc:sldChg>
      <pc:sldChg chg="add del">
        <pc:chgData name="Francis Folaranmi" userId="425e9c9b-3df2-4c88-8988-492f1a726988" providerId="ADAL" clId="{9D860D70-E68E-479D-9AAC-726E1D5D7AF2}" dt="2024-01-21T16:54:06.856" v="828" actId="47"/>
        <pc:sldMkLst>
          <pc:docMk/>
          <pc:sldMk cId="624460970" sldId="2147479137"/>
        </pc:sldMkLst>
      </pc:sldChg>
      <pc:sldChg chg="addSp delSp modSp new mod ord modAnim">
        <pc:chgData name="Francis Folaranmi" userId="425e9c9b-3df2-4c88-8988-492f1a726988" providerId="ADAL" clId="{9D860D70-E68E-479D-9AAC-726E1D5D7AF2}" dt="2024-01-27T20:50:49.446" v="1570"/>
        <pc:sldMkLst>
          <pc:docMk/>
          <pc:sldMk cId="2270921480" sldId="2147479138"/>
        </pc:sldMkLst>
        <pc:spChg chg="del">
          <ac:chgData name="Francis Folaranmi" userId="425e9c9b-3df2-4c88-8988-492f1a726988" providerId="ADAL" clId="{9D860D70-E68E-479D-9AAC-726E1D5D7AF2}" dt="2024-01-21T19:43:53.501" v="924" actId="478"/>
          <ac:spMkLst>
            <pc:docMk/>
            <pc:sldMk cId="2270921480" sldId="2147479138"/>
            <ac:spMk id="2" creationId="{FF67EA14-1D37-AE4F-DF0B-3026AD24BE0B}"/>
          </ac:spMkLst>
        </pc:spChg>
        <pc:spChg chg="del">
          <ac:chgData name="Francis Folaranmi" userId="425e9c9b-3df2-4c88-8988-492f1a726988" providerId="ADAL" clId="{9D860D70-E68E-479D-9AAC-726E1D5D7AF2}" dt="2024-01-21T19:43:53.501" v="924" actId="478"/>
          <ac:spMkLst>
            <pc:docMk/>
            <pc:sldMk cId="2270921480" sldId="2147479138"/>
            <ac:spMk id="3" creationId="{02AB8794-0505-07F1-1A44-B066C790DBC1}"/>
          </ac:spMkLst>
        </pc:spChg>
        <pc:spChg chg="del">
          <ac:chgData name="Francis Folaranmi" userId="425e9c9b-3df2-4c88-8988-492f1a726988" providerId="ADAL" clId="{9D860D70-E68E-479D-9AAC-726E1D5D7AF2}" dt="2024-01-21T19:43:53.501" v="924" actId="478"/>
          <ac:spMkLst>
            <pc:docMk/>
            <pc:sldMk cId="2270921480" sldId="2147479138"/>
            <ac:spMk id="4" creationId="{FD9831C5-CFBD-2251-BEA3-B1C4E678B9EE}"/>
          </ac:spMkLst>
        </pc:spChg>
        <pc:spChg chg="del">
          <ac:chgData name="Francis Folaranmi" userId="425e9c9b-3df2-4c88-8988-492f1a726988" providerId="ADAL" clId="{9D860D70-E68E-479D-9AAC-726E1D5D7AF2}" dt="2024-01-21T19:43:53.501" v="924" actId="478"/>
          <ac:spMkLst>
            <pc:docMk/>
            <pc:sldMk cId="2270921480" sldId="2147479138"/>
            <ac:spMk id="5" creationId="{D6249488-349F-B0A6-ACA3-C5A2BF600E93}"/>
          </ac:spMkLst>
        </pc:spChg>
        <pc:spChg chg="del">
          <ac:chgData name="Francis Folaranmi" userId="425e9c9b-3df2-4c88-8988-492f1a726988" providerId="ADAL" clId="{9D860D70-E68E-479D-9AAC-726E1D5D7AF2}" dt="2024-01-21T19:43:53.501" v="924" actId="478"/>
          <ac:spMkLst>
            <pc:docMk/>
            <pc:sldMk cId="2270921480" sldId="2147479138"/>
            <ac:spMk id="6" creationId="{CCD36615-83E2-D27A-1F76-6BB5D0DC462A}"/>
          </ac:spMkLst>
        </pc:spChg>
        <pc:spChg chg="del">
          <ac:chgData name="Francis Folaranmi" userId="425e9c9b-3df2-4c88-8988-492f1a726988" providerId="ADAL" clId="{9D860D70-E68E-479D-9AAC-726E1D5D7AF2}" dt="2024-01-21T19:43:53.501" v="924" actId="478"/>
          <ac:spMkLst>
            <pc:docMk/>
            <pc:sldMk cId="2270921480" sldId="2147479138"/>
            <ac:spMk id="7" creationId="{11F204AD-6E27-7CFE-DC2B-0A58BC7421C8}"/>
          </ac:spMkLst>
        </pc:spChg>
        <pc:spChg chg="del">
          <ac:chgData name="Francis Folaranmi" userId="425e9c9b-3df2-4c88-8988-492f1a726988" providerId="ADAL" clId="{9D860D70-E68E-479D-9AAC-726E1D5D7AF2}" dt="2024-01-21T19:43:53.501" v="924" actId="478"/>
          <ac:spMkLst>
            <pc:docMk/>
            <pc:sldMk cId="2270921480" sldId="2147479138"/>
            <ac:spMk id="8" creationId="{AC35C903-87DC-FED1-7662-8012E98E4030}"/>
          </ac:spMkLst>
        </pc:spChg>
        <pc:spChg chg="del">
          <ac:chgData name="Francis Folaranmi" userId="425e9c9b-3df2-4c88-8988-492f1a726988" providerId="ADAL" clId="{9D860D70-E68E-479D-9AAC-726E1D5D7AF2}" dt="2024-01-21T19:43:53.501" v="924" actId="478"/>
          <ac:spMkLst>
            <pc:docMk/>
            <pc:sldMk cId="2270921480" sldId="2147479138"/>
            <ac:spMk id="9" creationId="{C7AABBFD-9641-A3EB-A700-E2D879D5278E}"/>
          </ac:spMkLst>
        </pc:spChg>
        <pc:spChg chg="del">
          <ac:chgData name="Francis Folaranmi" userId="425e9c9b-3df2-4c88-8988-492f1a726988" providerId="ADAL" clId="{9D860D70-E68E-479D-9AAC-726E1D5D7AF2}" dt="2024-01-21T19:43:53.501" v="924" actId="478"/>
          <ac:spMkLst>
            <pc:docMk/>
            <pc:sldMk cId="2270921480" sldId="2147479138"/>
            <ac:spMk id="10" creationId="{4BECA204-4F8B-99B3-2F4A-8EED01B9117C}"/>
          </ac:spMkLst>
        </pc:spChg>
        <pc:spChg chg="add mod">
          <ac:chgData name="Francis Folaranmi" userId="425e9c9b-3df2-4c88-8988-492f1a726988" providerId="ADAL" clId="{9D860D70-E68E-479D-9AAC-726E1D5D7AF2}" dt="2024-01-21T19:44:10.512" v="925"/>
          <ac:spMkLst>
            <pc:docMk/>
            <pc:sldMk cId="2270921480" sldId="2147479138"/>
            <ac:spMk id="11" creationId="{7432456C-1001-293D-B545-7CD4B86B670C}"/>
          </ac:spMkLst>
        </pc:spChg>
        <pc:spChg chg="add mod">
          <ac:chgData name="Francis Folaranmi" userId="425e9c9b-3df2-4c88-8988-492f1a726988" providerId="ADAL" clId="{9D860D70-E68E-479D-9AAC-726E1D5D7AF2}" dt="2024-01-21T19:45:47.900" v="947" actId="255"/>
          <ac:spMkLst>
            <pc:docMk/>
            <pc:sldMk cId="2270921480" sldId="2147479138"/>
            <ac:spMk id="12" creationId="{1B5D56E1-5952-590E-F7C7-03271A96F7D7}"/>
          </ac:spMkLst>
        </pc:spChg>
        <pc:graphicFrameChg chg="add mod">
          <ac:chgData name="Francis Folaranmi" userId="425e9c9b-3df2-4c88-8988-492f1a726988" providerId="ADAL" clId="{9D860D70-E68E-479D-9AAC-726E1D5D7AF2}" dt="2024-01-21T19:44:10.512" v="925"/>
          <ac:graphicFrameMkLst>
            <pc:docMk/>
            <pc:sldMk cId="2270921480" sldId="2147479138"/>
            <ac:graphicFrameMk id="13" creationId="{B2C05ECB-42E0-25E5-F2F8-A9CF552C5094}"/>
          </ac:graphicFrameMkLst>
        </pc:graphicFrameChg>
      </pc:sldChg>
      <pc:sldChg chg="addSp delSp modSp new mod ord setBg modClrScheme chgLayout">
        <pc:chgData name="Francis Folaranmi" userId="425e9c9b-3df2-4c88-8988-492f1a726988" providerId="ADAL" clId="{9D860D70-E68E-479D-9AAC-726E1D5D7AF2}" dt="2024-01-26T08:11:31.016" v="1407" actId="404"/>
        <pc:sldMkLst>
          <pc:docMk/>
          <pc:sldMk cId="3171167817" sldId="2147479140"/>
        </pc:sldMkLst>
        <pc:spChg chg="mod ord">
          <ac:chgData name="Francis Folaranmi" userId="425e9c9b-3df2-4c88-8988-492f1a726988" providerId="ADAL" clId="{9D860D70-E68E-479D-9AAC-726E1D5D7AF2}" dt="2024-01-25T15:55:41.830" v="1071" actId="700"/>
          <ac:spMkLst>
            <pc:docMk/>
            <pc:sldMk cId="3171167817" sldId="2147479140"/>
            <ac:spMk id="2" creationId="{6952B01B-557E-5795-6FDF-5E50CB71DC2B}"/>
          </ac:spMkLst>
        </pc:spChg>
        <pc:spChg chg="del mod ord">
          <ac:chgData name="Francis Folaranmi" userId="425e9c9b-3df2-4c88-8988-492f1a726988" providerId="ADAL" clId="{9D860D70-E68E-479D-9AAC-726E1D5D7AF2}" dt="2024-01-25T15:47:18.861" v="1014" actId="478"/>
          <ac:spMkLst>
            <pc:docMk/>
            <pc:sldMk cId="3171167817" sldId="2147479140"/>
            <ac:spMk id="3" creationId="{CF9A5F24-1CFE-52A6-D49A-5A903377FC76}"/>
          </ac:spMkLst>
        </pc:spChg>
        <pc:spChg chg="del mod ord">
          <ac:chgData name="Francis Folaranmi" userId="425e9c9b-3df2-4c88-8988-492f1a726988" providerId="ADAL" clId="{9D860D70-E68E-479D-9AAC-726E1D5D7AF2}" dt="2024-01-25T15:43:43.801" v="979" actId="700"/>
          <ac:spMkLst>
            <pc:docMk/>
            <pc:sldMk cId="3171167817" sldId="2147479140"/>
            <ac:spMk id="4" creationId="{673B84B9-425A-7A9D-F7FD-E3EBEDA13693}"/>
          </ac:spMkLst>
        </pc:spChg>
        <pc:spChg chg="del mod ord">
          <ac:chgData name="Francis Folaranmi" userId="425e9c9b-3df2-4c88-8988-492f1a726988" providerId="ADAL" clId="{9D860D70-E68E-479D-9AAC-726E1D5D7AF2}" dt="2024-01-25T15:43:43.801" v="979" actId="700"/>
          <ac:spMkLst>
            <pc:docMk/>
            <pc:sldMk cId="3171167817" sldId="2147479140"/>
            <ac:spMk id="5" creationId="{A035C6FD-4D9A-A331-244C-3B5E12CF7D90}"/>
          </ac:spMkLst>
        </pc:spChg>
        <pc:spChg chg="add mod ord">
          <ac:chgData name="Francis Folaranmi" userId="425e9c9b-3df2-4c88-8988-492f1a726988" providerId="ADAL" clId="{9D860D70-E68E-479D-9AAC-726E1D5D7AF2}" dt="2024-01-25T15:55:41.954" v="1072" actId="27636"/>
          <ac:spMkLst>
            <pc:docMk/>
            <pc:sldMk cId="3171167817" sldId="2147479140"/>
            <ac:spMk id="6" creationId="{31464B59-70EF-DCB7-64B0-410BAD786C76}"/>
          </ac:spMkLst>
        </pc:spChg>
        <pc:spChg chg="add del mod ord">
          <ac:chgData name="Francis Folaranmi" userId="425e9c9b-3df2-4c88-8988-492f1a726988" providerId="ADAL" clId="{9D860D70-E68E-479D-9AAC-726E1D5D7AF2}" dt="2024-01-25T15:44:23.074" v="1002" actId="26606"/>
          <ac:spMkLst>
            <pc:docMk/>
            <pc:sldMk cId="3171167817" sldId="2147479140"/>
            <ac:spMk id="7" creationId="{DCC54267-8860-9646-21BB-21A63757779B}"/>
          </ac:spMkLst>
        </pc:spChg>
        <pc:spChg chg="add del mod ord">
          <ac:chgData name="Francis Folaranmi" userId="425e9c9b-3df2-4c88-8988-492f1a726988" providerId="ADAL" clId="{9D860D70-E68E-479D-9AAC-726E1D5D7AF2}" dt="2024-01-25T15:44:17.482" v="999" actId="931"/>
          <ac:spMkLst>
            <pc:docMk/>
            <pc:sldMk cId="3171167817" sldId="2147479140"/>
            <ac:spMk id="8" creationId="{97933A9F-3B77-7683-7293-519FD817C31F}"/>
          </ac:spMkLst>
        </pc:spChg>
        <pc:spChg chg="add del">
          <ac:chgData name="Francis Folaranmi" userId="425e9c9b-3df2-4c88-8988-492f1a726988" providerId="ADAL" clId="{9D860D70-E68E-479D-9AAC-726E1D5D7AF2}" dt="2024-01-25T15:44:49.553" v="1004" actId="478"/>
          <ac:spMkLst>
            <pc:docMk/>
            <pc:sldMk cId="3171167817" sldId="2147479140"/>
            <ac:spMk id="11" creationId="{CBA0580C-D91D-88FA-BD9D-C0358CFC3CA6}"/>
          </ac:spMkLst>
        </pc:spChg>
        <pc:spChg chg="add del">
          <ac:chgData name="Francis Folaranmi" userId="425e9c9b-3df2-4c88-8988-492f1a726988" providerId="ADAL" clId="{9D860D70-E68E-479D-9AAC-726E1D5D7AF2}" dt="2024-01-25T15:45:47.408" v="1006" actId="478"/>
          <ac:spMkLst>
            <pc:docMk/>
            <pc:sldMk cId="3171167817" sldId="2147479140"/>
            <ac:spMk id="12" creationId="{82BF67F1-3787-E575-A0C0-64F9C5102AE0}"/>
          </ac:spMkLst>
        </pc:spChg>
        <pc:spChg chg="add del mod">
          <ac:chgData name="Francis Folaranmi" userId="425e9c9b-3df2-4c88-8988-492f1a726988" providerId="ADAL" clId="{9D860D70-E68E-479D-9AAC-726E1D5D7AF2}" dt="2024-01-25T15:46:48.143" v="1010" actId="478"/>
          <ac:spMkLst>
            <pc:docMk/>
            <pc:sldMk cId="3171167817" sldId="2147479140"/>
            <ac:spMk id="13" creationId="{97DA82E0-4275-7351-5855-3DC796113B04}"/>
          </ac:spMkLst>
        </pc:spChg>
        <pc:spChg chg="add mod ord">
          <ac:chgData name="Francis Folaranmi" userId="425e9c9b-3df2-4c88-8988-492f1a726988" providerId="ADAL" clId="{9D860D70-E68E-479D-9AAC-726E1D5D7AF2}" dt="2024-01-26T08:11:31.016" v="1407" actId="404"/>
          <ac:spMkLst>
            <pc:docMk/>
            <pc:sldMk cId="3171167817" sldId="2147479140"/>
            <ac:spMk id="15" creationId="{F96ED244-9DC8-CD24-9C5A-3ACC378A1534}"/>
          </ac:spMkLst>
        </pc:spChg>
        <pc:spChg chg="add del mod">
          <ac:chgData name="Francis Folaranmi" userId="425e9c9b-3df2-4c88-8988-492f1a726988" providerId="ADAL" clId="{9D860D70-E68E-479D-9AAC-726E1D5D7AF2}" dt="2024-01-25T15:47:09.303" v="1012" actId="478"/>
          <ac:spMkLst>
            <pc:docMk/>
            <pc:sldMk cId="3171167817" sldId="2147479140"/>
            <ac:spMk id="16" creationId="{0211FE78-D6FB-7B17-262F-3E0FE06C087D}"/>
          </ac:spMkLst>
        </pc:spChg>
        <pc:picChg chg="add del mod">
          <ac:chgData name="Francis Folaranmi" userId="425e9c9b-3df2-4c88-8988-492f1a726988" providerId="ADAL" clId="{9D860D70-E68E-479D-9AAC-726E1D5D7AF2}" dt="2024-01-25T15:46:48.143" v="1010" actId="478"/>
          <ac:picMkLst>
            <pc:docMk/>
            <pc:sldMk cId="3171167817" sldId="2147479140"/>
            <ac:picMk id="10" creationId="{B52C7946-0394-88A4-573D-2A9E461E54C1}"/>
          </ac:picMkLst>
        </pc:picChg>
        <pc:picChg chg="add mod">
          <ac:chgData name="Francis Folaranmi" userId="425e9c9b-3df2-4c88-8988-492f1a726988" providerId="ADAL" clId="{9D860D70-E68E-479D-9AAC-726E1D5D7AF2}" dt="2024-01-25T15:55:48.937" v="1073" actId="1076"/>
          <ac:picMkLst>
            <pc:docMk/>
            <pc:sldMk cId="3171167817" sldId="2147479140"/>
            <ac:picMk id="17" creationId="{801F0275-84E9-AC77-6ADE-A4A1C0B66271}"/>
          </ac:picMkLst>
        </pc:picChg>
      </pc:sldChg>
      <pc:sldChg chg="modSp add mod">
        <pc:chgData name="Francis Folaranmi" userId="425e9c9b-3df2-4c88-8988-492f1a726988" providerId="ADAL" clId="{9D860D70-E68E-479D-9AAC-726E1D5D7AF2}" dt="2024-01-26T08:49:26.180" v="1558" actId="14100"/>
        <pc:sldMkLst>
          <pc:docMk/>
          <pc:sldMk cId="770884529" sldId="2147479141"/>
        </pc:sldMkLst>
        <pc:spChg chg="mod">
          <ac:chgData name="Francis Folaranmi" userId="425e9c9b-3df2-4c88-8988-492f1a726988" providerId="ADAL" clId="{9D860D70-E68E-479D-9AAC-726E1D5D7AF2}" dt="2024-01-26T08:46:31.474" v="1475" actId="20577"/>
          <ac:spMkLst>
            <pc:docMk/>
            <pc:sldMk cId="770884529" sldId="2147479141"/>
            <ac:spMk id="2" creationId="{C07F7E09-6A9E-9FCC-7867-895F21ABE716}"/>
          </ac:spMkLst>
        </pc:spChg>
        <pc:spChg chg="mod">
          <ac:chgData name="Francis Folaranmi" userId="425e9c9b-3df2-4c88-8988-492f1a726988" providerId="ADAL" clId="{9D860D70-E68E-479D-9AAC-726E1D5D7AF2}" dt="2024-01-26T08:49:26.180" v="1558" actId="14100"/>
          <ac:spMkLst>
            <pc:docMk/>
            <pc:sldMk cId="770884529" sldId="2147479141"/>
            <ac:spMk id="3" creationId="{199158D4-7B61-0A48-E33F-792278D05724}"/>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svg"/><Relationship Id="rId1" Type="http://schemas.openxmlformats.org/officeDocument/2006/relationships/image" Target="../media/image13.png"/></Relationships>
</file>

<file path=ppt/diagrams/_rels/data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svg"/><Relationship Id="rId1"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42074F82-BDA7-4FB1-89E3-A401D2721EFE}"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BDDC5EBD-D41F-44C5-8FE1-D93B65D8C4D3}">
      <dgm:prSet/>
      <dgm:spPr/>
      <dgm:t>
        <a:bodyPr/>
        <a:lstStyle/>
        <a:p>
          <a:pPr>
            <a:defRPr b="1"/>
          </a:pPr>
          <a:r>
            <a:rPr lang="en-US" dirty="0">
              <a:solidFill>
                <a:schemeClr val="bg1"/>
              </a:solidFill>
            </a:rPr>
            <a:t>Announced in June 2023</a:t>
          </a:r>
        </a:p>
      </dgm:t>
    </dgm:pt>
    <dgm:pt modelId="{DC7F993C-70B3-4836-9526-47357E561460}" type="parTrans" cxnId="{D7C97716-47F7-4E60-91B2-64569DBB39F6}">
      <dgm:prSet/>
      <dgm:spPr/>
      <dgm:t>
        <a:bodyPr/>
        <a:lstStyle/>
        <a:p>
          <a:endParaRPr lang="en-US"/>
        </a:p>
      </dgm:t>
    </dgm:pt>
    <dgm:pt modelId="{B3AF3A23-ADE8-4306-AB74-E73D6F9C4674}" type="sibTrans" cxnId="{D7C97716-47F7-4E60-91B2-64569DBB39F6}">
      <dgm:prSet/>
      <dgm:spPr/>
      <dgm:t>
        <a:bodyPr/>
        <a:lstStyle/>
        <a:p>
          <a:endParaRPr lang="en-US"/>
        </a:p>
      </dgm:t>
    </dgm:pt>
    <dgm:pt modelId="{44B24D08-442F-48FC-9732-CAD6F10B1A66}">
      <dgm:prSet/>
      <dgm:spPr/>
      <dgm:t>
        <a:bodyPr/>
        <a:lstStyle/>
        <a:p>
          <a:pPr>
            <a:defRPr b="1"/>
          </a:pPr>
          <a:r>
            <a:rPr lang="en-US" dirty="0">
              <a:solidFill>
                <a:schemeClr val="bg1"/>
              </a:solidFill>
            </a:rPr>
            <a:t>Microsoft Fabric</a:t>
          </a:r>
        </a:p>
      </dgm:t>
    </dgm:pt>
    <dgm:pt modelId="{233EE7F4-C8E0-48C0-8C11-FEE3AA2D1236}" type="parTrans" cxnId="{250DDC71-64FD-4036-89E4-6EBFADBD75CA}">
      <dgm:prSet/>
      <dgm:spPr/>
      <dgm:t>
        <a:bodyPr/>
        <a:lstStyle/>
        <a:p>
          <a:endParaRPr lang="en-US"/>
        </a:p>
      </dgm:t>
    </dgm:pt>
    <dgm:pt modelId="{24C286D6-44B1-4136-BAC3-5DCB1455B9B1}" type="sibTrans" cxnId="{250DDC71-64FD-4036-89E4-6EBFADBD75CA}">
      <dgm:prSet/>
      <dgm:spPr/>
      <dgm:t>
        <a:bodyPr/>
        <a:lstStyle/>
        <a:p>
          <a:endParaRPr lang="en-US"/>
        </a:p>
      </dgm:t>
    </dgm:pt>
    <dgm:pt modelId="{AF68C05E-3F36-4351-AC54-56B4C8DED393}">
      <dgm:prSet/>
      <dgm:spPr/>
      <dgm:t>
        <a:bodyPr/>
        <a:lstStyle/>
        <a:p>
          <a:r>
            <a:rPr lang="en-US">
              <a:solidFill>
                <a:schemeClr val="bg1"/>
              </a:solidFill>
            </a:rPr>
            <a:t>Synapse Analytics</a:t>
          </a:r>
        </a:p>
      </dgm:t>
    </dgm:pt>
    <dgm:pt modelId="{3C1ED5CB-25A5-4BB3-8907-E40551FDBEC8}" type="parTrans" cxnId="{F6B83C7A-6428-4231-8166-78385CD164F6}">
      <dgm:prSet/>
      <dgm:spPr/>
      <dgm:t>
        <a:bodyPr/>
        <a:lstStyle/>
        <a:p>
          <a:endParaRPr lang="en-US"/>
        </a:p>
      </dgm:t>
    </dgm:pt>
    <dgm:pt modelId="{44AFAD17-281D-4E96-9B71-E808CCE9F72B}" type="sibTrans" cxnId="{F6B83C7A-6428-4231-8166-78385CD164F6}">
      <dgm:prSet/>
      <dgm:spPr/>
      <dgm:t>
        <a:bodyPr/>
        <a:lstStyle/>
        <a:p>
          <a:endParaRPr lang="en-US"/>
        </a:p>
      </dgm:t>
    </dgm:pt>
    <dgm:pt modelId="{4EC3954F-20BE-4914-9EEE-220DF104FA29}">
      <dgm:prSet/>
      <dgm:spPr/>
      <dgm:t>
        <a:bodyPr/>
        <a:lstStyle/>
        <a:p>
          <a:r>
            <a:rPr lang="en-US" dirty="0">
              <a:solidFill>
                <a:schemeClr val="bg1"/>
              </a:solidFill>
            </a:rPr>
            <a:t>Azure Data Factory</a:t>
          </a:r>
        </a:p>
      </dgm:t>
    </dgm:pt>
    <dgm:pt modelId="{2FD71391-3952-45F5-8884-19DD4D21E4F7}" type="parTrans" cxnId="{CB935137-5AB4-4AFE-ACA2-4A9A5D6FF5A7}">
      <dgm:prSet/>
      <dgm:spPr/>
      <dgm:t>
        <a:bodyPr/>
        <a:lstStyle/>
        <a:p>
          <a:endParaRPr lang="en-US"/>
        </a:p>
      </dgm:t>
    </dgm:pt>
    <dgm:pt modelId="{C8E5B903-C5B6-442E-B1BE-07C554945806}" type="sibTrans" cxnId="{CB935137-5AB4-4AFE-ACA2-4A9A5D6FF5A7}">
      <dgm:prSet/>
      <dgm:spPr/>
      <dgm:t>
        <a:bodyPr/>
        <a:lstStyle/>
        <a:p>
          <a:endParaRPr lang="en-US"/>
        </a:p>
      </dgm:t>
    </dgm:pt>
    <dgm:pt modelId="{1211DB84-7C75-45C1-8DB8-F3DDD24330C0}">
      <dgm:prSet/>
      <dgm:spPr/>
      <dgm:t>
        <a:bodyPr/>
        <a:lstStyle/>
        <a:p>
          <a:r>
            <a:rPr lang="en-US" dirty="0">
              <a:solidFill>
                <a:schemeClr val="bg1"/>
              </a:solidFill>
            </a:rPr>
            <a:t>Power BI</a:t>
          </a:r>
        </a:p>
      </dgm:t>
    </dgm:pt>
    <dgm:pt modelId="{32CC3215-78E2-45D0-9F43-CDCF5AF82996}" type="parTrans" cxnId="{06725063-52EB-4FC3-A49C-690DBE52EA8C}">
      <dgm:prSet/>
      <dgm:spPr/>
      <dgm:t>
        <a:bodyPr/>
        <a:lstStyle/>
        <a:p>
          <a:endParaRPr lang="en-US"/>
        </a:p>
      </dgm:t>
    </dgm:pt>
    <dgm:pt modelId="{2CCB090C-A409-4896-9A5A-81353B20913A}" type="sibTrans" cxnId="{06725063-52EB-4FC3-A49C-690DBE52EA8C}">
      <dgm:prSet/>
      <dgm:spPr/>
      <dgm:t>
        <a:bodyPr/>
        <a:lstStyle/>
        <a:p>
          <a:endParaRPr lang="en-US"/>
        </a:p>
      </dgm:t>
    </dgm:pt>
    <dgm:pt modelId="{0855DCCA-675C-42B8-9D5C-EF8D908BBC7A}" type="pres">
      <dgm:prSet presAssocID="{42074F82-BDA7-4FB1-89E3-A401D2721EFE}" presName="root" presStyleCnt="0">
        <dgm:presLayoutVars>
          <dgm:dir/>
          <dgm:resizeHandles val="exact"/>
        </dgm:presLayoutVars>
      </dgm:prSet>
      <dgm:spPr/>
    </dgm:pt>
    <dgm:pt modelId="{A2832BFC-FCAE-45A6-8370-594513D5D326}" type="pres">
      <dgm:prSet presAssocID="{BDDC5EBD-D41F-44C5-8FE1-D93B65D8C4D3}" presName="compNode" presStyleCnt="0"/>
      <dgm:spPr/>
    </dgm:pt>
    <dgm:pt modelId="{1885A00F-AE7A-41ED-8359-41DF0D61B5F6}" type="pres">
      <dgm:prSet presAssocID="{BDDC5EBD-D41F-44C5-8FE1-D93B65D8C4D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D6C7729-0B98-4BAA-94BB-CCF07CF69760}" type="pres">
      <dgm:prSet presAssocID="{BDDC5EBD-D41F-44C5-8FE1-D93B65D8C4D3}" presName="iconSpace" presStyleCnt="0"/>
      <dgm:spPr/>
    </dgm:pt>
    <dgm:pt modelId="{8D765E0F-6D18-4F61-A1BF-F0B3E50146F6}" type="pres">
      <dgm:prSet presAssocID="{BDDC5EBD-D41F-44C5-8FE1-D93B65D8C4D3}" presName="parTx" presStyleLbl="revTx" presStyleIdx="0" presStyleCnt="4">
        <dgm:presLayoutVars>
          <dgm:chMax val="0"/>
          <dgm:chPref val="0"/>
        </dgm:presLayoutVars>
      </dgm:prSet>
      <dgm:spPr/>
    </dgm:pt>
    <dgm:pt modelId="{08C48216-1411-44C4-A15E-EF5B3C62945B}" type="pres">
      <dgm:prSet presAssocID="{BDDC5EBD-D41F-44C5-8FE1-D93B65D8C4D3}" presName="txSpace" presStyleCnt="0"/>
      <dgm:spPr/>
    </dgm:pt>
    <dgm:pt modelId="{E7F89D3E-1C35-401E-A402-9FAC8F977D4F}" type="pres">
      <dgm:prSet presAssocID="{BDDC5EBD-D41F-44C5-8FE1-D93B65D8C4D3}" presName="desTx" presStyleLbl="revTx" presStyleIdx="1" presStyleCnt="4">
        <dgm:presLayoutVars/>
      </dgm:prSet>
      <dgm:spPr/>
    </dgm:pt>
    <dgm:pt modelId="{75159BDC-8082-4E06-897D-ADA05DCF47F4}" type="pres">
      <dgm:prSet presAssocID="{B3AF3A23-ADE8-4306-AB74-E73D6F9C4674}" presName="sibTrans" presStyleCnt="0"/>
      <dgm:spPr/>
    </dgm:pt>
    <dgm:pt modelId="{337BA6E4-DBC9-49E9-8E94-1E7EAD65F742}" type="pres">
      <dgm:prSet presAssocID="{44B24D08-442F-48FC-9732-CAD6F10B1A66}" presName="compNode" presStyleCnt="0"/>
      <dgm:spPr/>
    </dgm:pt>
    <dgm:pt modelId="{D2894D40-16BB-451D-B3F9-4D3664ACA552}" type="pres">
      <dgm:prSet presAssocID="{44B24D08-442F-48FC-9732-CAD6F10B1A66}" presName="iconRect" presStyleLbl="node1" presStyleIdx="1" presStyleCnt="2" custLinFactNeighborY="67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143BB817-95C3-4A15-8307-C073E29299EC}" type="pres">
      <dgm:prSet presAssocID="{44B24D08-442F-48FC-9732-CAD6F10B1A66}" presName="iconSpace" presStyleCnt="0"/>
      <dgm:spPr/>
    </dgm:pt>
    <dgm:pt modelId="{0B4FEA6E-1C82-4E00-9E21-1B371F19F4BD}" type="pres">
      <dgm:prSet presAssocID="{44B24D08-442F-48FC-9732-CAD6F10B1A66}" presName="parTx" presStyleLbl="revTx" presStyleIdx="2" presStyleCnt="4">
        <dgm:presLayoutVars>
          <dgm:chMax val="0"/>
          <dgm:chPref val="0"/>
        </dgm:presLayoutVars>
      </dgm:prSet>
      <dgm:spPr/>
    </dgm:pt>
    <dgm:pt modelId="{66B7F0A3-2296-46F5-AB67-8170518BF6BE}" type="pres">
      <dgm:prSet presAssocID="{44B24D08-442F-48FC-9732-CAD6F10B1A66}" presName="txSpace" presStyleCnt="0"/>
      <dgm:spPr/>
    </dgm:pt>
    <dgm:pt modelId="{698F5240-B824-4218-9649-D379BA1936A4}" type="pres">
      <dgm:prSet presAssocID="{44B24D08-442F-48FC-9732-CAD6F10B1A66}" presName="desTx" presStyleLbl="revTx" presStyleIdx="3" presStyleCnt="4">
        <dgm:presLayoutVars/>
      </dgm:prSet>
      <dgm:spPr/>
    </dgm:pt>
  </dgm:ptLst>
  <dgm:cxnLst>
    <dgm:cxn modelId="{7426FB10-6727-4272-8287-EDC1CDD8A11E}" type="presOf" srcId="{1211DB84-7C75-45C1-8DB8-F3DDD24330C0}" destId="{698F5240-B824-4218-9649-D379BA1936A4}" srcOrd="0" destOrd="2" presId="urn:microsoft.com/office/officeart/2018/5/layout/CenteredIconLabelDescriptionList"/>
    <dgm:cxn modelId="{EDC5BA12-AA5D-4B22-87C1-E8E7DE5CB513}" type="presOf" srcId="{AF68C05E-3F36-4351-AC54-56B4C8DED393}" destId="{698F5240-B824-4218-9649-D379BA1936A4}" srcOrd="0" destOrd="0" presId="urn:microsoft.com/office/officeart/2018/5/layout/CenteredIconLabelDescriptionList"/>
    <dgm:cxn modelId="{D7C97716-47F7-4E60-91B2-64569DBB39F6}" srcId="{42074F82-BDA7-4FB1-89E3-A401D2721EFE}" destId="{BDDC5EBD-D41F-44C5-8FE1-D93B65D8C4D3}" srcOrd="0" destOrd="0" parTransId="{DC7F993C-70B3-4836-9526-47357E561460}" sibTransId="{B3AF3A23-ADE8-4306-AB74-E73D6F9C4674}"/>
    <dgm:cxn modelId="{CB935137-5AB4-4AFE-ACA2-4A9A5D6FF5A7}" srcId="{44B24D08-442F-48FC-9732-CAD6F10B1A66}" destId="{4EC3954F-20BE-4914-9EEE-220DF104FA29}" srcOrd="1" destOrd="0" parTransId="{2FD71391-3952-45F5-8884-19DD4D21E4F7}" sibTransId="{C8E5B903-C5B6-442E-B1BE-07C554945806}"/>
    <dgm:cxn modelId="{462B803F-943C-4439-8157-1863BB5B9A32}" type="presOf" srcId="{BDDC5EBD-D41F-44C5-8FE1-D93B65D8C4D3}" destId="{8D765E0F-6D18-4F61-A1BF-F0B3E50146F6}" srcOrd="0" destOrd="0" presId="urn:microsoft.com/office/officeart/2018/5/layout/CenteredIconLabelDescriptionList"/>
    <dgm:cxn modelId="{F4708442-A671-4CD4-9A5D-C427F24ADCB4}" type="presOf" srcId="{42074F82-BDA7-4FB1-89E3-A401D2721EFE}" destId="{0855DCCA-675C-42B8-9D5C-EF8D908BBC7A}" srcOrd="0" destOrd="0" presId="urn:microsoft.com/office/officeart/2018/5/layout/CenteredIconLabelDescriptionList"/>
    <dgm:cxn modelId="{06725063-52EB-4FC3-A49C-690DBE52EA8C}" srcId="{44B24D08-442F-48FC-9732-CAD6F10B1A66}" destId="{1211DB84-7C75-45C1-8DB8-F3DDD24330C0}" srcOrd="2" destOrd="0" parTransId="{32CC3215-78E2-45D0-9F43-CDCF5AF82996}" sibTransId="{2CCB090C-A409-4896-9A5A-81353B20913A}"/>
    <dgm:cxn modelId="{250DDC71-64FD-4036-89E4-6EBFADBD75CA}" srcId="{42074F82-BDA7-4FB1-89E3-A401D2721EFE}" destId="{44B24D08-442F-48FC-9732-CAD6F10B1A66}" srcOrd="1" destOrd="0" parTransId="{233EE7F4-C8E0-48C0-8C11-FEE3AA2D1236}" sibTransId="{24C286D6-44B1-4136-BAC3-5DCB1455B9B1}"/>
    <dgm:cxn modelId="{B1DB3E79-EC0E-4711-B3AA-12103C84E31D}" type="presOf" srcId="{4EC3954F-20BE-4914-9EEE-220DF104FA29}" destId="{698F5240-B824-4218-9649-D379BA1936A4}" srcOrd="0" destOrd="1" presId="urn:microsoft.com/office/officeart/2018/5/layout/CenteredIconLabelDescriptionList"/>
    <dgm:cxn modelId="{F6B83C7A-6428-4231-8166-78385CD164F6}" srcId="{44B24D08-442F-48FC-9732-CAD6F10B1A66}" destId="{AF68C05E-3F36-4351-AC54-56B4C8DED393}" srcOrd="0" destOrd="0" parTransId="{3C1ED5CB-25A5-4BB3-8907-E40551FDBEC8}" sibTransId="{44AFAD17-281D-4E96-9B71-E808CCE9F72B}"/>
    <dgm:cxn modelId="{8B2C34AE-9B56-4112-A16D-9B6ECB2B7A5C}" type="presOf" srcId="{44B24D08-442F-48FC-9732-CAD6F10B1A66}" destId="{0B4FEA6E-1C82-4E00-9E21-1B371F19F4BD}" srcOrd="0" destOrd="0" presId="urn:microsoft.com/office/officeart/2018/5/layout/CenteredIconLabelDescriptionList"/>
    <dgm:cxn modelId="{935549EB-C248-4941-AD06-8159B04BAE5F}" type="presParOf" srcId="{0855DCCA-675C-42B8-9D5C-EF8D908BBC7A}" destId="{A2832BFC-FCAE-45A6-8370-594513D5D326}" srcOrd="0" destOrd="0" presId="urn:microsoft.com/office/officeart/2018/5/layout/CenteredIconLabelDescriptionList"/>
    <dgm:cxn modelId="{241320C9-DD09-4524-9EE5-0A322972572E}" type="presParOf" srcId="{A2832BFC-FCAE-45A6-8370-594513D5D326}" destId="{1885A00F-AE7A-41ED-8359-41DF0D61B5F6}" srcOrd="0" destOrd="0" presId="urn:microsoft.com/office/officeart/2018/5/layout/CenteredIconLabelDescriptionList"/>
    <dgm:cxn modelId="{F223CDF3-1A06-4FC0-925A-2422536C8230}" type="presParOf" srcId="{A2832BFC-FCAE-45A6-8370-594513D5D326}" destId="{ED6C7729-0B98-4BAA-94BB-CCF07CF69760}" srcOrd="1" destOrd="0" presId="urn:microsoft.com/office/officeart/2018/5/layout/CenteredIconLabelDescriptionList"/>
    <dgm:cxn modelId="{3997FD28-1555-4921-9652-1B2B5A61AC09}" type="presParOf" srcId="{A2832BFC-FCAE-45A6-8370-594513D5D326}" destId="{8D765E0F-6D18-4F61-A1BF-F0B3E50146F6}" srcOrd="2" destOrd="0" presId="urn:microsoft.com/office/officeart/2018/5/layout/CenteredIconLabelDescriptionList"/>
    <dgm:cxn modelId="{B2A614A3-E5FC-4626-B1C9-C8CD46FDE0FD}" type="presParOf" srcId="{A2832BFC-FCAE-45A6-8370-594513D5D326}" destId="{08C48216-1411-44C4-A15E-EF5B3C62945B}" srcOrd="3" destOrd="0" presId="urn:microsoft.com/office/officeart/2018/5/layout/CenteredIconLabelDescriptionList"/>
    <dgm:cxn modelId="{791410C7-B445-4178-A813-0F613CF0C573}" type="presParOf" srcId="{A2832BFC-FCAE-45A6-8370-594513D5D326}" destId="{E7F89D3E-1C35-401E-A402-9FAC8F977D4F}" srcOrd="4" destOrd="0" presId="urn:microsoft.com/office/officeart/2018/5/layout/CenteredIconLabelDescriptionList"/>
    <dgm:cxn modelId="{F5559A56-70F6-45F3-A77A-ADFDF3C85B16}" type="presParOf" srcId="{0855DCCA-675C-42B8-9D5C-EF8D908BBC7A}" destId="{75159BDC-8082-4E06-897D-ADA05DCF47F4}" srcOrd="1" destOrd="0" presId="urn:microsoft.com/office/officeart/2018/5/layout/CenteredIconLabelDescriptionList"/>
    <dgm:cxn modelId="{BDD691A7-6918-4700-9D73-E569A4230FB4}" type="presParOf" srcId="{0855DCCA-675C-42B8-9D5C-EF8D908BBC7A}" destId="{337BA6E4-DBC9-49E9-8E94-1E7EAD65F742}" srcOrd="2" destOrd="0" presId="urn:microsoft.com/office/officeart/2018/5/layout/CenteredIconLabelDescriptionList"/>
    <dgm:cxn modelId="{BC649996-DA52-4FF9-83CD-A6CE18480D44}" type="presParOf" srcId="{337BA6E4-DBC9-49E9-8E94-1E7EAD65F742}" destId="{D2894D40-16BB-451D-B3F9-4D3664ACA552}" srcOrd="0" destOrd="0" presId="urn:microsoft.com/office/officeart/2018/5/layout/CenteredIconLabelDescriptionList"/>
    <dgm:cxn modelId="{715344F8-A27A-43C0-8DE1-4CCC22ABA093}" type="presParOf" srcId="{337BA6E4-DBC9-49E9-8E94-1E7EAD65F742}" destId="{143BB817-95C3-4A15-8307-C073E29299EC}" srcOrd="1" destOrd="0" presId="urn:microsoft.com/office/officeart/2018/5/layout/CenteredIconLabelDescriptionList"/>
    <dgm:cxn modelId="{63B98504-6FF1-477A-80BC-674DDA95321C}" type="presParOf" srcId="{337BA6E4-DBC9-49E9-8E94-1E7EAD65F742}" destId="{0B4FEA6E-1C82-4E00-9E21-1B371F19F4BD}" srcOrd="2" destOrd="0" presId="urn:microsoft.com/office/officeart/2018/5/layout/CenteredIconLabelDescriptionList"/>
    <dgm:cxn modelId="{33C5D688-A28F-4561-B5D1-AB6A277D801C}" type="presParOf" srcId="{337BA6E4-DBC9-49E9-8E94-1E7EAD65F742}" destId="{66B7F0A3-2296-46F5-AB67-8170518BF6BE}" srcOrd="3" destOrd="0" presId="urn:microsoft.com/office/officeart/2018/5/layout/CenteredIconLabelDescriptionList"/>
    <dgm:cxn modelId="{8B25B924-F933-4A60-B6DD-4755C3B2ED9C}" type="presParOf" srcId="{337BA6E4-DBC9-49E9-8E94-1E7EAD65F742}" destId="{698F5240-B824-4218-9649-D379BA1936A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5F980-758D-4791-9C36-78CA7D8720EF}"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B98835F0-87D0-481D-AE69-5CD1CAF021E3}">
      <dgm:prSet/>
      <dgm:spPr>
        <a:solidFill>
          <a:schemeClr val="accent2">
            <a:lumMod val="50000"/>
          </a:schemeClr>
        </a:solidFill>
      </dgm:spPr>
      <dgm:t>
        <a:bodyPr/>
        <a:lstStyle/>
        <a:p>
          <a:r>
            <a:rPr lang="en-US"/>
            <a:t>Activity </a:t>
          </a:r>
        </a:p>
      </dgm:t>
    </dgm:pt>
    <dgm:pt modelId="{4B37D28B-A559-45A6-8C72-1C6A68EA18B4}" type="parTrans" cxnId="{63E55E3B-7EDE-4CD4-BF32-B582DEAD2404}">
      <dgm:prSet/>
      <dgm:spPr/>
      <dgm:t>
        <a:bodyPr/>
        <a:lstStyle/>
        <a:p>
          <a:endParaRPr lang="en-US"/>
        </a:p>
      </dgm:t>
    </dgm:pt>
    <dgm:pt modelId="{23CDB0EE-3F5B-4D55-BF72-C77602AD9B3E}" type="sibTrans" cxnId="{63E55E3B-7EDE-4CD4-BF32-B582DEAD2404}">
      <dgm:prSet/>
      <dgm:spPr/>
      <dgm:t>
        <a:bodyPr/>
        <a:lstStyle/>
        <a:p>
          <a:endParaRPr lang="en-US"/>
        </a:p>
      </dgm:t>
    </dgm:pt>
    <dgm:pt modelId="{D9CFCCFA-07E4-4BC4-982D-3FA3FD1885A2}">
      <dgm:prSet/>
      <dgm:spPr/>
      <dgm:t>
        <a:bodyPr/>
        <a:lstStyle/>
        <a:p>
          <a:r>
            <a:rPr lang="en-US" dirty="0"/>
            <a:t>Dataset</a:t>
          </a:r>
        </a:p>
      </dgm:t>
    </dgm:pt>
    <dgm:pt modelId="{A8E85692-581F-426F-9326-B83F1577BF7E}" type="sibTrans" cxnId="{D398C497-503C-4BD9-93DD-E6384C255338}">
      <dgm:prSet/>
      <dgm:spPr/>
      <dgm:t>
        <a:bodyPr/>
        <a:lstStyle/>
        <a:p>
          <a:endParaRPr lang="en-US"/>
        </a:p>
      </dgm:t>
    </dgm:pt>
    <dgm:pt modelId="{99743892-13A9-49D9-959F-A1417E109F8A}" type="parTrans" cxnId="{D398C497-503C-4BD9-93DD-E6384C255338}">
      <dgm:prSet/>
      <dgm:spPr/>
      <dgm:t>
        <a:bodyPr/>
        <a:lstStyle/>
        <a:p>
          <a:endParaRPr lang="en-US"/>
        </a:p>
      </dgm:t>
    </dgm:pt>
    <dgm:pt modelId="{BC0ECF16-1663-4012-83F9-F8FC81257CFF}">
      <dgm:prSet/>
      <dgm:spPr>
        <a:solidFill>
          <a:srgbClr val="0070C0"/>
        </a:solidFill>
        <a:ln>
          <a:solidFill>
            <a:schemeClr val="accent1"/>
          </a:solidFill>
        </a:ln>
        <a:effectLst>
          <a:outerShdw blurRad="63500" sx="102000" sy="102000" algn="ctr" rotWithShape="0">
            <a:prstClr val="black">
              <a:alpha val="40000"/>
            </a:prstClr>
          </a:outerShdw>
        </a:effectLst>
      </dgm:spPr>
      <dgm:t>
        <a:bodyPr/>
        <a:lstStyle/>
        <a:p>
          <a:r>
            <a:rPr lang="en-US"/>
            <a:t>Pipeline</a:t>
          </a:r>
        </a:p>
      </dgm:t>
    </dgm:pt>
    <dgm:pt modelId="{71946D78-B58D-46EC-A294-422B8186CA5D}" type="sibTrans" cxnId="{2D7C61E1-597F-442F-891F-ADE53444E55F}">
      <dgm:prSet/>
      <dgm:spPr/>
      <dgm:t>
        <a:bodyPr/>
        <a:lstStyle/>
        <a:p>
          <a:endParaRPr lang="en-US"/>
        </a:p>
      </dgm:t>
    </dgm:pt>
    <dgm:pt modelId="{2D1C0A3F-CD27-4A9F-8AA1-914DE0558D22}" type="parTrans" cxnId="{2D7C61E1-597F-442F-891F-ADE53444E55F}">
      <dgm:prSet/>
      <dgm:spPr/>
      <dgm:t>
        <a:bodyPr/>
        <a:lstStyle/>
        <a:p>
          <a:endParaRPr lang="en-US"/>
        </a:p>
      </dgm:t>
    </dgm:pt>
    <dgm:pt modelId="{0326B564-60EF-48EB-8377-81F1C9DFD9E1}" type="pres">
      <dgm:prSet presAssocID="{0C15F980-758D-4791-9C36-78CA7D8720EF}" presName="Name0" presStyleCnt="0">
        <dgm:presLayoutVars>
          <dgm:chMax val="7"/>
          <dgm:resizeHandles val="exact"/>
        </dgm:presLayoutVars>
      </dgm:prSet>
      <dgm:spPr/>
    </dgm:pt>
    <dgm:pt modelId="{3EED312F-4709-49A2-9BF1-5A76F6C22810}" type="pres">
      <dgm:prSet presAssocID="{0C15F980-758D-4791-9C36-78CA7D8720EF}" presName="comp1" presStyleCnt="0"/>
      <dgm:spPr/>
    </dgm:pt>
    <dgm:pt modelId="{F3CEF8C6-1530-4BCE-B942-7DE06BEA85F6}" type="pres">
      <dgm:prSet presAssocID="{0C15F980-758D-4791-9C36-78CA7D8720EF}" presName="circle1" presStyleLbl="node1" presStyleIdx="0" presStyleCnt="3"/>
      <dgm:spPr/>
    </dgm:pt>
    <dgm:pt modelId="{1D1A81F1-9FA9-4AA0-9FCC-6BA4CB412F0D}" type="pres">
      <dgm:prSet presAssocID="{0C15F980-758D-4791-9C36-78CA7D8720EF}" presName="c1text" presStyleLbl="node1" presStyleIdx="0" presStyleCnt="3">
        <dgm:presLayoutVars>
          <dgm:bulletEnabled val="1"/>
        </dgm:presLayoutVars>
      </dgm:prSet>
      <dgm:spPr/>
    </dgm:pt>
    <dgm:pt modelId="{1012B071-EA7E-401C-B841-E2FC313FC571}" type="pres">
      <dgm:prSet presAssocID="{0C15F980-758D-4791-9C36-78CA7D8720EF}" presName="comp2" presStyleCnt="0"/>
      <dgm:spPr/>
    </dgm:pt>
    <dgm:pt modelId="{85AD44B7-FD7D-40E6-9221-22E1C90A8314}" type="pres">
      <dgm:prSet presAssocID="{0C15F980-758D-4791-9C36-78CA7D8720EF}" presName="circle2" presStyleLbl="node1" presStyleIdx="1" presStyleCnt="3"/>
      <dgm:spPr/>
    </dgm:pt>
    <dgm:pt modelId="{2F545E60-944E-4A71-B7D6-2D15BE490343}" type="pres">
      <dgm:prSet presAssocID="{0C15F980-758D-4791-9C36-78CA7D8720EF}" presName="c2text" presStyleLbl="node1" presStyleIdx="1" presStyleCnt="3">
        <dgm:presLayoutVars>
          <dgm:bulletEnabled val="1"/>
        </dgm:presLayoutVars>
      </dgm:prSet>
      <dgm:spPr/>
    </dgm:pt>
    <dgm:pt modelId="{D249B127-82E5-461F-80D6-79B81974C1A5}" type="pres">
      <dgm:prSet presAssocID="{0C15F980-758D-4791-9C36-78CA7D8720EF}" presName="comp3" presStyleCnt="0"/>
      <dgm:spPr/>
    </dgm:pt>
    <dgm:pt modelId="{087FD199-B0A0-4F14-A3EC-0531E7CE5B25}" type="pres">
      <dgm:prSet presAssocID="{0C15F980-758D-4791-9C36-78CA7D8720EF}" presName="circle3" presStyleLbl="node1" presStyleIdx="2" presStyleCnt="3"/>
      <dgm:spPr/>
    </dgm:pt>
    <dgm:pt modelId="{B450B4AB-792E-40DC-9B36-79725C07F57F}" type="pres">
      <dgm:prSet presAssocID="{0C15F980-758D-4791-9C36-78CA7D8720EF}" presName="c3text" presStyleLbl="node1" presStyleIdx="2" presStyleCnt="3">
        <dgm:presLayoutVars>
          <dgm:bulletEnabled val="1"/>
        </dgm:presLayoutVars>
      </dgm:prSet>
      <dgm:spPr/>
    </dgm:pt>
  </dgm:ptLst>
  <dgm:cxnLst>
    <dgm:cxn modelId="{63E55E3B-7EDE-4CD4-BF32-B582DEAD2404}" srcId="{0C15F980-758D-4791-9C36-78CA7D8720EF}" destId="{B98835F0-87D0-481D-AE69-5CD1CAF021E3}" srcOrd="1" destOrd="0" parTransId="{4B37D28B-A559-45A6-8C72-1C6A68EA18B4}" sibTransId="{23CDB0EE-3F5B-4D55-BF72-C77602AD9B3E}"/>
    <dgm:cxn modelId="{FA68E851-65EA-46ED-BF6B-2D0E9C5EFB1E}" type="presOf" srcId="{B98835F0-87D0-481D-AE69-5CD1CAF021E3}" destId="{2F545E60-944E-4A71-B7D6-2D15BE490343}" srcOrd="1" destOrd="0" presId="urn:microsoft.com/office/officeart/2005/8/layout/venn2"/>
    <dgm:cxn modelId="{CD528186-F2A6-4C96-AA89-209B17B0C6C7}" type="presOf" srcId="{B98835F0-87D0-481D-AE69-5CD1CAF021E3}" destId="{85AD44B7-FD7D-40E6-9221-22E1C90A8314}" srcOrd="0" destOrd="0" presId="urn:microsoft.com/office/officeart/2005/8/layout/venn2"/>
    <dgm:cxn modelId="{D398C497-503C-4BD9-93DD-E6384C255338}" srcId="{0C15F980-758D-4791-9C36-78CA7D8720EF}" destId="{D9CFCCFA-07E4-4BC4-982D-3FA3FD1885A2}" srcOrd="2" destOrd="0" parTransId="{99743892-13A9-49D9-959F-A1417E109F8A}" sibTransId="{A8E85692-581F-426F-9326-B83F1577BF7E}"/>
    <dgm:cxn modelId="{8BDC17A8-AAFD-4C2B-9F17-DDDE4DB17FCE}" type="presOf" srcId="{0C15F980-758D-4791-9C36-78CA7D8720EF}" destId="{0326B564-60EF-48EB-8377-81F1C9DFD9E1}" srcOrd="0" destOrd="0" presId="urn:microsoft.com/office/officeart/2005/8/layout/venn2"/>
    <dgm:cxn modelId="{1EA93FC7-F1F5-4CF4-88B1-7216F312A0B7}" type="presOf" srcId="{BC0ECF16-1663-4012-83F9-F8FC81257CFF}" destId="{F3CEF8C6-1530-4BCE-B942-7DE06BEA85F6}" srcOrd="0" destOrd="0" presId="urn:microsoft.com/office/officeart/2005/8/layout/venn2"/>
    <dgm:cxn modelId="{2D7C61E1-597F-442F-891F-ADE53444E55F}" srcId="{0C15F980-758D-4791-9C36-78CA7D8720EF}" destId="{BC0ECF16-1663-4012-83F9-F8FC81257CFF}" srcOrd="0" destOrd="0" parTransId="{2D1C0A3F-CD27-4A9F-8AA1-914DE0558D22}" sibTransId="{71946D78-B58D-46EC-A294-422B8186CA5D}"/>
    <dgm:cxn modelId="{4DAF2AF1-A65F-4F96-B684-15B2E5A9680C}" type="presOf" srcId="{D9CFCCFA-07E4-4BC4-982D-3FA3FD1885A2}" destId="{087FD199-B0A0-4F14-A3EC-0531E7CE5B25}" srcOrd="0" destOrd="0" presId="urn:microsoft.com/office/officeart/2005/8/layout/venn2"/>
    <dgm:cxn modelId="{C40AC3FB-C571-427F-AB6E-AA61AEF657C0}" type="presOf" srcId="{D9CFCCFA-07E4-4BC4-982D-3FA3FD1885A2}" destId="{B450B4AB-792E-40DC-9B36-79725C07F57F}" srcOrd="1" destOrd="0" presId="urn:microsoft.com/office/officeart/2005/8/layout/venn2"/>
    <dgm:cxn modelId="{DB41FFFF-645E-42F4-9F13-B20C9069FFDA}" type="presOf" srcId="{BC0ECF16-1663-4012-83F9-F8FC81257CFF}" destId="{1D1A81F1-9FA9-4AA0-9FCC-6BA4CB412F0D}" srcOrd="1" destOrd="0" presId="urn:microsoft.com/office/officeart/2005/8/layout/venn2"/>
    <dgm:cxn modelId="{D9EB7890-30DB-4A56-AD4C-C43D7B1BCF6B}" type="presParOf" srcId="{0326B564-60EF-48EB-8377-81F1C9DFD9E1}" destId="{3EED312F-4709-49A2-9BF1-5A76F6C22810}" srcOrd="0" destOrd="0" presId="urn:microsoft.com/office/officeart/2005/8/layout/venn2"/>
    <dgm:cxn modelId="{FE039F12-8455-4BC2-B999-1EB05E295148}" type="presParOf" srcId="{3EED312F-4709-49A2-9BF1-5A76F6C22810}" destId="{F3CEF8C6-1530-4BCE-B942-7DE06BEA85F6}" srcOrd="0" destOrd="0" presId="urn:microsoft.com/office/officeart/2005/8/layout/venn2"/>
    <dgm:cxn modelId="{B754A07A-8194-464F-9183-FA2B19B7D420}" type="presParOf" srcId="{3EED312F-4709-49A2-9BF1-5A76F6C22810}" destId="{1D1A81F1-9FA9-4AA0-9FCC-6BA4CB412F0D}" srcOrd="1" destOrd="0" presId="urn:microsoft.com/office/officeart/2005/8/layout/venn2"/>
    <dgm:cxn modelId="{7EDDCD3B-332C-4A03-99EE-DDEAFD3C5665}" type="presParOf" srcId="{0326B564-60EF-48EB-8377-81F1C9DFD9E1}" destId="{1012B071-EA7E-401C-B841-E2FC313FC571}" srcOrd="1" destOrd="0" presId="urn:microsoft.com/office/officeart/2005/8/layout/venn2"/>
    <dgm:cxn modelId="{8D8F569D-57B7-4136-8AB9-FB1409341318}" type="presParOf" srcId="{1012B071-EA7E-401C-B841-E2FC313FC571}" destId="{85AD44B7-FD7D-40E6-9221-22E1C90A8314}" srcOrd="0" destOrd="0" presId="urn:microsoft.com/office/officeart/2005/8/layout/venn2"/>
    <dgm:cxn modelId="{52AFEEB7-1E2B-48CA-A316-0298AFD2F503}" type="presParOf" srcId="{1012B071-EA7E-401C-B841-E2FC313FC571}" destId="{2F545E60-944E-4A71-B7D6-2D15BE490343}" srcOrd="1" destOrd="0" presId="urn:microsoft.com/office/officeart/2005/8/layout/venn2"/>
    <dgm:cxn modelId="{076B17B1-DB75-4E2F-A218-8221FB7134EF}" type="presParOf" srcId="{0326B564-60EF-48EB-8377-81F1C9DFD9E1}" destId="{D249B127-82E5-461F-80D6-79B81974C1A5}" srcOrd="2" destOrd="0" presId="urn:microsoft.com/office/officeart/2005/8/layout/venn2"/>
    <dgm:cxn modelId="{238002C6-CE8B-48DC-B6FA-DD2B147D6D0A}" type="presParOf" srcId="{D249B127-82E5-461F-80D6-79B81974C1A5}" destId="{087FD199-B0A0-4F14-A3EC-0531E7CE5B25}" srcOrd="0" destOrd="0" presId="urn:microsoft.com/office/officeart/2005/8/layout/venn2"/>
    <dgm:cxn modelId="{220BA15A-5F62-4E2E-BFC3-9CE4982E01E0}" type="presParOf" srcId="{D249B127-82E5-461F-80D6-79B81974C1A5}" destId="{B450B4AB-792E-40DC-9B36-79725C07F57F}"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A3B596-A3B1-4967-8C6B-2AB212F6CF12}"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7D191DA-C4FF-4FFB-AC5C-18E9B68224BE}">
      <dgm:prSet/>
      <dgm:spPr/>
      <dgm:t>
        <a:bodyPr/>
        <a:lstStyle/>
        <a:p>
          <a:pPr>
            <a:lnSpc>
              <a:spcPct val="100000"/>
            </a:lnSpc>
            <a:defRPr cap="all"/>
          </a:pPr>
          <a:r>
            <a:rPr lang="en-US" b="1"/>
            <a:t>Events – Entire Dataset</a:t>
          </a:r>
          <a:endParaRPr lang="en-US"/>
        </a:p>
      </dgm:t>
    </dgm:pt>
    <dgm:pt modelId="{265ECD00-0C06-4ADF-9026-DA6D04D23B0A}" type="parTrans" cxnId="{0CB12207-0842-48CB-BDDA-174EA405EB7A}">
      <dgm:prSet/>
      <dgm:spPr/>
      <dgm:t>
        <a:bodyPr/>
        <a:lstStyle/>
        <a:p>
          <a:endParaRPr lang="en-US"/>
        </a:p>
      </dgm:t>
    </dgm:pt>
    <dgm:pt modelId="{5B2AC866-A752-4A1E-B197-A0C7097FB8E9}" type="sibTrans" cxnId="{0CB12207-0842-48CB-BDDA-174EA405EB7A}">
      <dgm:prSet/>
      <dgm:spPr/>
      <dgm:t>
        <a:bodyPr/>
        <a:lstStyle/>
        <a:p>
          <a:endParaRPr lang="en-US"/>
        </a:p>
      </dgm:t>
    </dgm:pt>
    <dgm:pt modelId="{5FDFF0C4-9FE5-468B-AE4C-DDE7833112FE}">
      <dgm:prSet/>
      <dgm:spPr/>
      <dgm:t>
        <a:bodyPr/>
        <a:lstStyle/>
        <a:p>
          <a:pPr>
            <a:lnSpc>
              <a:spcPct val="100000"/>
            </a:lnSpc>
            <a:defRPr cap="all"/>
          </a:pPr>
          <a:r>
            <a:rPr lang="en-US" b="1"/>
            <a:t>Objects – A column of your dataset</a:t>
          </a:r>
          <a:endParaRPr lang="en-US"/>
        </a:p>
      </dgm:t>
    </dgm:pt>
    <dgm:pt modelId="{4261AA1A-7664-4684-9A22-A94DBB856F8E}" type="parTrans" cxnId="{61C92884-EBB6-4422-B4D4-925DEE10D466}">
      <dgm:prSet/>
      <dgm:spPr/>
      <dgm:t>
        <a:bodyPr/>
        <a:lstStyle/>
        <a:p>
          <a:endParaRPr lang="en-US"/>
        </a:p>
      </dgm:t>
    </dgm:pt>
    <dgm:pt modelId="{FBB85F40-6748-4646-BDE0-8B4EB17C2B86}" type="sibTrans" cxnId="{61C92884-EBB6-4422-B4D4-925DEE10D466}">
      <dgm:prSet/>
      <dgm:spPr/>
      <dgm:t>
        <a:bodyPr/>
        <a:lstStyle/>
        <a:p>
          <a:endParaRPr lang="en-US"/>
        </a:p>
      </dgm:t>
    </dgm:pt>
    <dgm:pt modelId="{E178F8AC-09D2-49D5-89E6-E99D7243175F}">
      <dgm:prSet/>
      <dgm:spPr/>
      <dgm:t>
        <a:bodyPr/>
        <a:lstStyle/>
        <a:p>
          <a:pPr>
            <a:lnSpc>
              <a:spcPct val="100000"/>
            </a:lnSpc>
            <a:defRPr cap="all"/>
          </a:pPr>
          <a:r>
            <a:rPr lang="en-US" b="1" dirty="0"/>
            <a:t>Triggers – Conditions set to monitor your events and </a:t>
          </a:r>
          <a:r>
            <a:rPr lang="en-US" b="1"/>
            <a:t>initiate action</a:t>
          </a:r>
          <a:endParaRPr lang="en-US"/>
        </a:p>
      </dgm:t>
    </dgm:pt>
    <dgm:pt modelId="{DD6D756E-3366-4F72-B659-519FDD919AD9}" type="parTrans" cxnId="{CB5979B8-2C9F-4779-B73F-12A44D6F67FD}">
      <dgm:prSet/>
      <dgm:spPr/>
      <dgm:t>
        <a:bodyPr/>
        <a:lstStyle/>
        <a:p>
          <a:endParaRPr lang="en-US"/>
        </a:p>
      </dgm:t>
    </dgm:pt>
    <dgm:pt modelId="{16C9B91D-341A-40A6-B3AE-0B3D01C4A185}" type="sibTrans" cxnId="{CB5979B8-2C9F-4779-B73F-12A44D6F67FD}">
      <dgm:prSet/>
      <dgm:spPr/>
      <dgm:t>
        <a:bodyPr/>
        <a:lstStyle/>
        <a:p>
          <a:endParaRPr lang="en-US"/>
        </a:p>
      </dgm:t>
    </dgm:pt>
    <dgm:pt modelId="{464079A3-E825-4DFA-957B-520C4931A55F}" type="pres">
      <dgm:prSet presAssocID="{A9A3B596-A3B1-4967-8C6B-2AB212F6CF12}" presName="root" presStyleCnt="0">
        <dgm:presLayoutVars>
          <dgm:dir/>
          <dgm:resizeHandles val="exact"/>
        </dgm:presLayoutVars>
      </dgm:prSet>
      <dgm:spPr/>
    </dgm:pt>
    <dgm:pt modelId="{E57E570E-D59D-426D-BC78-15429DBBCBA0}" type="pres">
      <dgm:prSet presAssocID="{37D191DA-C4FF-4FFB-AC5C-18E9B68224BE}" presName="compNode" presStyleCnt="0"/>
      <dgm:spPr/>
    </dgm:pt>
    <dgm:pt modelId="{2810923D-D105-4F54-8559-721F0CE902A4}" type="pres">
      <dgm:prSet presAssocID="{37D191DA-C4FF-4FFB-AC5C-18E9B68224BE}" presName="iconBgRect" presStyleLbl="bgShp" presStyleIdx="0" presStyleCnt="3"/>
      <dgm:spPr/>
    </dgm:pt>
    <dgm:pt modelId="{F7A1387A-70EF-4086-8732-4A8B43DF1BD8}" type="pres">
      <dgm:prSet presAssocID="{37D191DA-C4FF-4FFB-AC5C-18E9B68224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4394F9A-CA3B-4B0A-89F9-C8D313624D9C}" type="pres">
      <dgm:prSet presAssocID="{37D191DA-C4FF-4FFB-AC5C-18E9B68224BE}" presName="spaceRect" presStyleCnt="0"/>
      <dgm:spPr/>
    </dgm:pt>
    <dgm:pt modelId="{949E96EA-9AD0-41B2-A259-3B34F328AB3F}" type="pres">
      <dgm:prSet presAssocID="{37D191DA-C4FF-4FFB-AC5C-18E9B68224BE}" presName="textRect" presStyleLbl="revTx" presStyleIdx="0" presStyleCnt="3">
        <dgm:presLayoutVars>
          <dgm:chMax val="1"/>
          <dgm:chPref val="1"/>
        </dgm:presLayoutVars>
      </dgm:prSet>
      <dgm:spPr/>
    </dgm:pt>
    <dgm:pt modelId="{053EDF1B-25BE-4FB4-A918-B3B0376EC280}" type="pres">
      <dgm:prSet presAssocID="{5B2AC866-A752-4A1E-B197-A0C7097FB8E9}" presName="sibTrans" presStyleCnt="0"/>
      <dgm:spPr/>
    </dgm:pt>
    <dgm:pt modelId="{7E6806B3-7133-4781-BEA3-D81BEE26672F}" type="pres">
      <dgm:prSet presAssocID="{5FDFF0C4-9FE5-468B-AE4C-DDE7833112FE}" presName="compNode" presStyleCnt="0"/>
      <dgm:spPr/>
    </dgm:pt>
    <dgm:pt modelId="{75C3AB72-BFCE-4562-9600-564C14AF0750}" type="pres">
      <dgm:prSet presAssocID="{5FDFF0C4-9FE5-468B-AE4C-DDE7833112FE}" presName="iconBgRect" presStyleLbl="bgShp" presStyleIdx="1" presStyleCnt="3"/>
      <dgm:spPr/>
    </dgm:pt>
    <dgm:pt modelId="{ACEF0471-6A22-47CB-863B-93A26078210A}" type="pres">
      <dgm:prSet presAssocID="{5FDFF0C4-9FE5-468B-AE4C-DDE7833112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E1A233D9-9331-4ACA-A8C6-B88BF166B7EC}" type="pres">
      <dgm:prSet presAssocID="{5FDFF0C4-9FE5-468B-AE4C-DDE7833112FE}" presName="spaceRect" presStyleCnt="0"/>
      <dgm:spPr/>
    </dgm:pt>
    <dgm:pt modelId="{F61BB207-641A-470A-A4C6-76EEF758977C}" type="pres">
      <dgm:prSet presAssocID="{5FDFF0C4-9FE5-468B-AE4C-DDE7833112FE}" presName="textRect" presStyleLbl="revTx" presStyleIdx="1" presStyleCnt="3">
        <dgm:presLayoutVars>
          <dgm:chMax val="1"/>
          <dgm:chPref val="1"/>
        </dgm:presLayoutVars>
      </dgm:prSet>
      <dgm:spPr/>
    </dgm:pt>
    <dgm:pt modelId="{4C082AD7-E1A2-4450-9EEB-BA9FF38A2927}" type="pres">
      <dgm:prSet presAssocID="{FBB85F40-6748-4646-BDE0-8B4EB17C2B86}" presName="sibTrans" presStyleCnt="0"/>
      <dgm:spPr/>
    </dgm:pt>
    <dgm:pt modelId="{2EF3717C-8F43-470C-8971-4344E6A7F572}" type="pres">
      <dgm:prSet presAssocID="{E178F8AC-09D2-49D5-89E6-E99D7243175F}" presName="compNode" presStyleCnt="0"/>
      <dgm:spPr/>
    </dgm:pt>
    <dgm:pt modelId="{F11FF426-8C10-4A37-844E-78174413E086}" type="pres">
      <dgm:prSet presAssocID="{E178F8AC-09D2-49D5-89E6-E99D7243175F}" presName="iconBgRect" presStyleLbl="bgShp" presStyleIdx="2" presStyleCnt="3"/>
      <dgm:spPr/>
    </dgm:pt>
    <dgm:pt modelId="{A927D0C8-61F8-4CF1-B455-B2388D107869}" type="pres">
      <dgm:prSet presAssocID="{E178F8AC-09D2-49D5-89E6-E99D724317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8E821C4D-08E9-4099-BE89-621D0C5AC6B6}" type="pres">
      <dgm:prSet presAssocID="{E178F8AC-09D2-49D5-89E6-E99D7243175F}" presName="spaceRect" presStyleCnt="0"/>
      <dgm:spPr/>
    </dgm:pt>
    <dgm:pt modelId="{83EC1546-BD6A-40F8-B722-B84278121D4F}" type="pres">
      <dgm:prSet presAssocID="{E178F8AC-09D2-49D5-89E6-E99D7243175F}" presName="textRect" presStyleLbl="revTx" presStyleIdx="2" presStyleCnt="3">
        <dgm:presLayoutVars>
          <dgm:chMax val="1"/>
          <dgm:chPref val="1"/>
        </dgm:presLayoutVars>
      </dgm:prSet>
      <dgm:spPr/>
    </dgm:pt>
  </dgm:ptLst>
  <dgm:cxnLst>
    <dgm:cxn modelId="{0CB12207-0842-48CB-BDDA-174EA405EB7A}" srcId="{A9A3B596-A3B1-4967-8C6B-2AB212F6CF12}" destId="{37D191DA-C4FF-4FFB-AC5C-18E9B68224BE}" srcOrd="0" destOrd="0" parTransId="{265ECD00-0C06-4ADF-9026-DA6D04D23B0A}" sibTransId="{5B2AC866-A752-4A1E-B197-A0C7097FB8E9}"/>
    <dgm:cxn modelId="{3FD2DC2A-FA02-4ED7-B7D5-A713247D1C75}" type="presOf" srcId="{37D191DA-C4FF-4FFB-AC5C-18E9B68224BE}" destId="{949E96EA-9AD0-41B2-A259-3B34F328AB3F}" srcOrd="0" destOrd="0" presId="urn:microsoft.com/office/officeart/2018/5/layout/IconCircleLabelList"/>
    <dgm:cxn modelId="{73F08C6D-1C8B-4C85-9A2F-33CA224FF46B}" type="presOf" srcId="{A9A3B596-A3B1-4967-8C6B-2AB212F6CF12}" destId="{464079A3-E825-4DFA-957B-520C4931A55F}" srcOrd="0" destOrd="0" presId="urn:microsoft.com/office/officeart/2018/5/layout/IconCircleLabelList"/>
    <dgm:cxn modelId="{61C92884-EBB6-4422-B4D4-925DEE10D466}" srcId="{A9A3B596-A3B1-4967-8C6B-2AB212F6CF12}" destId="{5FDFF0C4-9FE5-468B-AE4C-DDE7833112FE}" srcOrd="1" destOrd="0" parTransId="{4261AA1A-7664-4684-9A22-A94DBB856F8E}" sibTransId="{FBB85F40-6748-4646-BDE0-8B4EB17C2B86}"/>
    <dgm:cxn modelId="{43D8A88A-4C90-43C4-A83E-9031BF1618C4}" type="presOf" srcId="{5FDFF0C4-9FE5-468B-AE4C-DDE7833112FE}" destId="{F61BB207-641A-470A-A4C6-76EEF758977C}" srcOrd="0" destOrd="0" presId="urn:microsoft.com/office/officeart/2018/5/layout/IconCircleLabelList"/>
    <dgm:cxn modelId="{CB5979B8-2C9F-4779-B73F-12A44D6F67FD}" srcId="{A9A3B596-A3B1-4967-8C6B-2AB212F6CF12}" destId="{E178F8AC-09D2-49D5-89E6-E99D7243175F}" srcOrd="2" destOrd="0" parTransId="{DD6D756E-3366-4F72-B659-519FDD919AD9}" sibTransId="{16C9B91D-341A-40A6-B3AE-0B3D01C4A185}"/>
    <dgm:cxn modelId="{B16254D7-B41B-46DC-9235-02A47B9DC0DC}" type="presOf" srcId="{E178F8AC-09D2-49D5-89E6-E99D7243175F}" destId="{83EC1546-BD6A-40F8-B722-B84278121D4F}" srcOrd="0" destOrd="0" presId="urn:microsoft.com/office/officeart/2018/5/layout/IconCircleLabelList"/>
    <dgm:cxn modelId="{667A0560-D1C0-4B0B-804F-03D4A5648E2C}" type="presParOf" srcId="{464079A3-E825-4DFA-957B-520C4931A55F}" destId="{E57E570E-D59D-426D-BC78-15429DBBCBA0}" srcOrd="0" destOrd="0" presId="urn:microsoft.com/office/officeart/2018/5/layout/IconCircleLabelList"/>
    <dgm:cxn modelId="{7209A0CD-665A-4DCB-A7B7-A7C14B957C48}" type="presParOf" srcId="{E57E570E-D59D-426D-BC78-15429DBBCBA0}" destId="{2810923D-D105-4F54-8559-721F0CE902A4}" srcOrd="0" destOrd="0" presId="urn:microsoft.com/office/officeart/2018/5/layout/IconCircleLabelList"/>
    <dgm:cxn modelId="{958328CF-BA80-4C2C-AF4D-842E4333DA38}" type="presParOf" srcId="{E57E570E-D59D-426D-BC78-15429DBBCBA0}" destId="{F7A1387A-70EF-4086-8732-4A8B43DF1BD8}" srcOrd="1" destOrd="0" presId="urn:microsoft.com/office/officeart/2018/5/layout/IconCircleLabelList"/>
    <dgm:cxn modelId="{CBBBA3B9-05B5-4EFE-8C50-0640491A28CE}" type="presParOf" srcId="{E57E570E-D59D-426D-BC78-15429DBBCBA0}" destId="{A4394F9A-CA3B-4B0A-89F9-C8D313624D9C}" srcOrd="2" destOrd="0" presId="urn:microsoft.com/office/officeart/2018/5/layout/IconCircleLabelList"/>
    <dgm:cxn modelId="{518C04C2-D0F9-4BE3-AED0-3443EAAA5638}" type="presParOf" srcId="{E57E570E-D59D-426D-BC78-15429DBBCBA0}" destId="{949E96EA-9AD0-41B2-A259-3B34F328AB3F}" srcOrd="3" destOrd="0" presId="urn:microsoft.com/office/officeart/2018/5/layout/IconCircleLabelList"/>
    <dgm:cxn modelId="{21072848-556F-4931-91DE-E8A98BE6A709}" type="presParOf" srcId="{464079A3-E825-4DFA-957B-520C4931A55F}" destId="{053EDF1B-25BE-4FB4-A918-B3B0376EC280}" srcOrd="1" destOrd="0" presId="urn:microsoft.com/office/officeart/2018/5/layout/IconCircleLabelList"/>
    <dgm:cxn modelId="{7699C1CD-2730-49C9-9AEC-1E08A56B537E}" type="presParOf" srcId="{464079A3-E825-4DFA-957B-520C4931A55F}" destId="{7E6806B3-7133-4781-BEA3-D81BEE26672F}" srcOrd="2" destOrd="0" presId="urn:microsoft.com/office/officeart/2018/5/layout/IconCircleLabelList"/>
    <dgm:cxn modelId="{E97FF3F0-640B-4D12-864D-D946EFEF9423}" type="presParOf" srcId="{7E6806B3-7133-4781-BEA3-D81BEE26672F}" destId="{75C3AB72-BFCE-4562-9600-564C14AF0750}" srcOrd="0" destOrd="0" presId="urn:microsoft.com/office/officeart/2018/5/layout/IconCircleLabelList"/>
    <dgm:cxn modelId="{A21E3836-5F98-4584-B420-DE161ABB6CF5}" type="presParOf" srcId="{7E6806B3-7133-4781-BEA3-D81BEE26672F}" destId="{ACEF0471-6A22-47CB-863B-93A26078210A}" srcOrd="1" destOrd="0" presId="urn:microsoft.com/office/officeart/2018/5/layout/IconCircleLabelList"/>
    <dgm:cxn modelId="{85A56884-F68E-4B5C-B9D2-DE66A9D1A97A}" type="presParOf" srcId="{7E6806B3-7133-4781-BEA3-D81BEE26672F}" destId="{E1A233D9-9331-4ACA-A8C6-B88BF166B7EC}" srcOrd="2" destOrd="0" presId="urn:microsoft.com/office/officeart/2018/5/layout/IconCircleLabelList"/>
    <dgm:cxn modelId="{84689B06-245B-4562-A7AA-D2B388826194}" type="presParOf" srcId="{7E6806B3-7133-4781-BEA3-D81BEE26672F}" destId="{F61BB207-641A-470A-A4C6-76EEF758977C}" srcOrd="3" destOrd="0" presId="urn:microsoft.com/office/officeart/2018/5/layout/IconCircleLabelList"/>
    <dgm:cxn modelId="{F0506776-C7CA-4BEB-8345-49C3BDC5C079}" type="presParOf" srcId="{464079A3-E825-4DFA-957B-520C4931A55F}" destId="{4C082AD7-E1A2-4450-9EEB-BA9FF38A2927}" srcOrd="3" destOrd="0" presId="urn:microsoft.com/office/officeart/2018/5/layout/IconCircleLabelList"/>
    <dgm:cxn modelId="{4059FD4F-C321-4A3B-B1FF-0799C3845842}" type="presParOf" srcId="{464079A3-E825-4DFA-957B-520C4931A55F}" destId="{2EF3717C-8F43-470C-8971-4344E6A7F572}" srcOrd="4" destOrd="0" presId="urn:microsoft.com/office/officeart/2018/5/layout/IconCircleLabelList"/>
    <dgm:cxn modelId="{6DE7CF49-22A0-4E48-8030-1D55577AF892}" type="presParOf" srcId="{2EF3717C-8F43-470C-8971-4344E6A7F572}" destId="{F11FF426-8C10-4A37-844E-78174413E086}" srcOrd="0" destOrd="0" presId="urn:microsoft.com/office/officeart/2018/5/layout/IconCircleLabelList"/>
    <dgm:cxn modelId="{16A9D8F6-615B-4F60-A178-F335C99D3C0B}" type="presParOf" srcId="{2EF3717C-8F43-470C-8971-4344E6A7F572}" destId="{A927D0C8-61F8-4CF1-B455-B2388D107869}" srcOrd="1" destOrd="0" presId="urn:microsoft.com/office/officeart/2018/5/layout/IconCircleLabelList"/>
    <dgm:cxn modelId="{76BD7D92-31B1-464E-9F54-8CCF4092FFD8}" type="presParOf" srcId="{2EF3717C-8F43-470C-8971-4344E6A7F572}" destId="{8E821C4D-08E9-4099-BE89-621D0C5AC6B6}" srcOrd="2" destOrd="0" presId="urn:microsoft.com/office/officeart/2018/5/layout/IconCircleLabelList"/>
    <dgm:cxn modelId="{DD2FDE21-1DA9-483A-BED9-0ADAE9BF7CB8}" type="presParOf" srcId="{2EF3717C-8F43-470C-8971-4344E6A7F572}" destId="{83EC1546-BD6A-40F8-B722-B84278121D4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5A00F-AE7A-41ED-8359-41DF0D61B5F6}">
      <dsp:nvSpPr>
        <dsp:cNvPr id="0" name=""/>
        <dsp:cNvSpPr/>
      </dsp:nvSpPr>
      <dsp:spPr>
        <a:xfrm>
          <a:off x="1872359" y="997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765E0F-6D18-4F61-A1BF-F0B3E50146F6}">
      <dsp:nvSpPr>
        <dsp:cNvPr id="0" name=""/>
        <dsp:cNvSpPr/>
      </dsp:nvSpPr>
      <dsp:spPr>
        <a:xfrm>
          <a:off x="468359" y="17557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dirty="0">
              <a:solidFill>
                <a:schemeClr val="bg1"/>
              </a:solidFill>
            </a:rPr>
            <a:t>Announced in June 2023</a:t>
          </a:r>
        </a:p>
      </dsp:txBody>
      <dsp:txXfrm>
        <a:off x="468359" y="1755710"/>
        <a:ext cx="4320000" cy="648000"/>
      </dsp:txXfrm>
    </dsp:sp>
    <dsp:sp modelId="{E7F89D3E-1C35-401E-A402-9FAC8F977D4F}">
      <dsp:nvSpPr>
        <dsp:cNvPr id="0" name=""/>
        <dsp:cNvSpPr/>
      </dsp:nvSpPr>
      <dsp:spPr>
        <a:xfrm>
          <a:off x="468359" y="2470678"/>
          <a:ext cx="4320000" cy="977464"/>
        </a:xfrm>
        <a:prstGeom prst="rect">
          <a:avLst/>
        </a:prstGeom>
        <a:noFill/>
        <a:ln>
          <a:noFill/>
        </a:ln>
        <a:effectLst/>
      </dsp:spPr>
      <dsp:style>
        <a:lnRef idx="0">
          <a:scrgbClr r="0" g="0" b="0"/>
        </a:lnRef>
        <a:fillRef idx="0">
          <a:scrgbClr r="0" g="0" b="0"/>
        </a:fillRef>
        <a:effectRef idx="0">
          <a:scrgbClr r="0" g="0" b="0"/>
        </a:effectRef>
        <a:fontRef idx="minor"/>
      </dsp:style>
    </dsp:sp>
    <dsp:sp modelId="{D2894D40-16BB-451D-B3F9-4D3664ACA552}">
      <dsp:nvSpPr>
        <dsp:cNvPr id="0" name=""/>
        <dsp:cNvSpPr/>
      </dsp:nvSpPr>
      <dsp:spPr>
        <a:xfrm>
          <a:off x="6948360" y="10988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4FEA6E-1C82-4E00-9E21-1B371F19F4BD}">
      <dsp:nvSpPr>
        <dsp:cNvPr id="0" name=""/>
        <dsp:cNvSpPr/>
      </dsp:nvSpPr>
      <dsp:spPr>
        <a:xfrm>
          <a:off x="5544360" y="17557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dirty="0">
              <a:solidFill>
                <a:schemeClr val="bg1"/>
              </a:solidFill>
            </a:rPr>
            <a:t>Microsoft Fabric</a:t>
          </a:r>
        </a:p>
      </dsp:txBody>
      <dsp:txXfrm>
        <a:off x="5544360" y="1755710"/>
        <a:ext cx="4320000" cy="648000"/>
      </dsp:txXfrm>
    </dsp:sp>
    <dsp:sp modelId="{698F5240-B824-4218-9649-D379BA1936A4}">
      <dsp:nvSpPr>
        <dsp:cNvPr id="0" name=""/>
        <dsp:cNvSpPr/>
      </dsp:nvSpPr>
      <dsp:spPr>
        <a:xfrm>
          <a:off x="5544360" y="2470678"/>
          <a:ext cx="4320000" cy="97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solidFill>
                <a:schemeClr val="bg1"/>
              </a:solidFill>
            </a:rPr>
            <a:t>Synapse Analytics</a:t>
          </a:r>
        </a:p>
        <a:p>
          <a:pPr marL="0" lvl="0" indent="0" algn="ctr" defTabSz="755650">
            <a:lnSpc>
              <a:spcPct val="90000"/>
            </a:lnSpc>
            <a:spcBef>
              <a:spcPct val="0"/>
            </a:spcBef>
            <a:spcAft>
              <a:spcPct val="35000"/>
            </a:spcAft>
            <a:buNone/>
          </a:pPr>
          <a:r>
            <a:rPr lang="en-US" sz="1700" kern="1200" dirty="0">
              <a:solidFill>
                <a:schemeClr val="bg1"/>
              </a:solidFill>
            </a:rPr>
            <a:t>Azure Data Factory</a:t>
          </a:r>
        </a:p>
        <a:p>
          <a:pPr marL="0" lvl="0" indent="0" algn="ctr" defTabSz="755650">
            <a:lnSpc>
              <a:spcPct val="90000"/>
            </a:lnSpc>
            <a:spcBef>
              <a:spcPct val="0"/>
            </a:spcBef>
            <a:spcAft>
              <a:spcPct val="35000"/>
            </a:spcAft>
            <a:buNone/>
          </a:pPr>
          <a:r>
            <a:rPr lang="en-US" sz="1700" kern="1200" dirty="0">
              <a:solidFill>
                <a:schemeClr val="bg1"/>
              </a:solidFill>
            </a:rPr>
            <a:t>Power BI</a:t>
          </a:r>
        </a:p>
      </dsp:txBody>
      <dsp:txXfrm>
        <a:off x="5544360" y="2470678"/>
        <a:ext cx="4320000" cy="977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EF8C6-1530-4BCE-B942-7DE06BEA85F6}">
      <dsp:nvSpPr>
        <dsp:cNvPr id="0" name=""/>
        <dsp:cNvSpPr/>
      </dsp:nvSpPr>
      <dsp:spPr>
        <a:xfrm>
          <a:off x="2060089" y="0"/>
          <a:ext cx="4830184" cy="4830184"/>
        </a:xfrm>
        <a:prstGeom prst="ellipse">
          <a:avLst/>
        </a:prstGeom>
        <a:solidFill>
          <a:srgbClr val="0070C0"/>
        </a:solidFill>
        <a:ln w="12700" cap="flat" cmpd="sng" algn="ctr">
          <a:solidFill>
            <a:schemeClr val="accent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Pipeline</a:t>
          </a:r>
        </a:p>
      </dsp:txBody>
      <dsp:txXfrm>
        <a:off x="3631106" y="241509"/>
        <a:ext cx="1688149" cy="724527"/>
      </dsp:txXfrm>
    </dsp:sp>
    <dsp:sp modelId="{85AD44B7-FD7D-40E6-9221-22E1C90A8314}">
      <dsp:nvSpPr>
        <dsp:cNvPr id="0" name=""/>
        <dsp:cNvSpPr/>
      </dsp:nvSpPr>
      <dsp:spPr>
        <a:xfrm>
          <a:off x="2663862" y="1207545"/>
          <a:ext cx="3622638" cy="3622638"/>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Activity </a:t>
          </a:r>
        </a:p>
      </dsp:txBody>
      <dsp:txXfrm>
        <a:off x="3631106" y="1433960"/>
        <a:ext cx="1688149" cy="679244"/>
      </dsp:txXfrm>
    </dsp:sp>
    <dsp:sp modelId="{087FD199-B0A0-4F14-A3EC-0531E7CE5B25}">
      <dsp:nvSpPr>
        <dsp:cNvPr id="0" name=""/>
        <dsp:cNvSpPr/>
      </dsp:nvSpPr>
      <dsp:spPr>
        <a:xfrm>
          <a:off x="3267635" y="2415092"/>
          <a:ext cx="2415092" cy="24150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Dataset</a:t>
          </a:r>
        </a:p>
      </dsp:txBody>
      <dsp:txXfrm>
        <a:off x="3621317" y="3018865"/>
        <a:ext cx="1707727" cy="1207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0923D-D105-4F54-8559-721F0CE902A4}">
      <dsp:nvSpPr>
        <dsp:cNvPr id="0" name=""/>
        <dsp:cNvSpPr/>
      </dsp:nvSpPr>
      <dsp:spPr>
        <a:xfrm>
          <a:off x="679050" y="528479"/>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1387A-70EF-4086-8732-4A8B43DF1BD8}">
      <dsp:nvSpPr>
        <dsp:cNvPr id="0" name=""/>
        <dsp:cNvSpPr/>
      </dsp:nvSpPr>
      <dsp:spPr>
        <a:xfrm>
          <a:off x="1081237" y="930667"/>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9E96EA-9AD0-41B2-A259-3B34F328AB3F}">
      <dsp:nvSpPr>
        <dsp:cNvPr id="0" name=""/>
        <dsp:cNvSpPr/>
      </dsp:nvSpPr>
      <dsp:spPr>
        <a:xfrm>
          <a:off x="75768"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a:t>Events – Entire Dataset</a:t>
          </a:r>
          <a:endParaRPr lang="en-US" sz="1400" kern="1200"/>
        </a:p>
      </dsp:txBody>
      <dsp:txXfrm>
        <a:off x="75768" y="3003480"/>
        <a:ext cx="3093750" cy="720000"/>
      </dsp:txXfrm>
    </dsp:sp>
    <dsp:sp modelId="{75C3AB72-BFCE-4562-9600-564C14AF0750}">
      <dsp:nvSpPr>
        <dsp:cNvPr id="0" name=""/>
        <dsp:cNvSpPr/>
      </dsp:nvSpPr>
      <dsp:spPr>
        <a:xfrm>
          <a:off x="4314206" y="528479"/>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F0471-6A22-47CB-863B-93A26078210A}">
      <dsp:nvSpPr>
        <dsp:cNvPr id="0" name=""/>
        <dsp:cNvSpPr/>
      </dsp:nvSpPr>
      <dsp:spPr>
        <a:xfrm>
          <a:off x="4716393" y="930667"/>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1BB207-641A-470A-A4C6-76EEF758977C}">
      <dsp:nvSpPr>
        <dsp:cNvPr id="0" name=""/>
        <dsp:cNvSpPr/>
      </dsp:nvSpPr>
      <dsp:spPr>
        <a:xfrm>
          <a:off x="3710925"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a:t>Objects – A column of your dataset</a:t>
          </a:r>
          <a:endParaRPr lang="en-US" sz="1400" kern="1200"/>
        </a:p>
      </dsp:txBody>
      <dsp:txXfrm>
        <a:off x="3710925" y="3003480"/>
        <a:ext cx="3093750" cy="720000"/>
      </dsp:txXfrm>
    </dsp:sp>
    <dsp:sp modelId="{F11FF426-8C10-4A37-844E-78174413E086}">
      <dsp:nvSpPr>
        <dsp:cNvPr id="0" name=""/>
        <dsp:cNvSpPr/>
      </dsp:nvSpPr>
      <dsp:spPr>
        <a:xfrm>
          <a:off x="7949362" y="528479"/>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7D0C8-61F8-4CF1-B455-B2388D107869}">
      <dsp:nvSpPr>
        <dsp:cNvPr id="0" name=""/>
        <dsp:cNvSpPr/>
      </dsp:nvSpPr>
      <dsp:spPr>
        <a:xfrm>
          <a:off x="8351550" y="930667"/>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EC1546-BD6A-40F8-B722-B84278121D4F}">
      <dsp:nvSpPr>
        <dsp:cNvPr id="0" name=""/>
        <dsp:cNvSpPr/>
      </dsp:nvSpPr>
      <dsp:spPr>
        <a:xfrm>
          <a:off x="7346081"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t>Triggers – Conditions set to monitor your events and </a:t>
          </a:r>
          <a:r>
            <a:rPr lang="en-US" sz="1400" b="1" kern="1200"/>
            <a:t>initiate action</a:t>
          </a:r>
          <a:endParaRPr lang="en-US" sz="1400" kern="1200"/>
        </a:p>
      </dsp:txBody>
      <dsp:txXfrm>
        <a:off x="7346081" y="3003480"/>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4182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16500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18280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8046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164808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22777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6932928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 id="2147483671" r:id="rId20"/>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hyperlink" Target="https://medium.com/azure-data-lake/connecting-your-own-hadoop-or-spark-to-azure-data-lake-store-93d426d6a5f4"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16.xml"/><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hyperlink" Target="https://review.learn.microsoft.com/en-us/sql/t-sql/queries/select-into-clause-transact-sql?version=fabric&amp;preserve-view=true" TargetMode="External"/><Relationship Id="rId13" Type="http://schemas.openxmlformats.org/officeDocument/2006/relationships/image" Target="../media/image24.svg"/><Relationship Id="rId3" Type="http://schemas.openxmlformats.org/officeDocument/2006/relationships/hyperlink" Target="https://review.learn.microsoft.com/en-us/sql/t-sql/statements/copy-into-transact-sql?version=fabric&amp;preserve-view=true" TargetMode="External"/><Relationship Id="rId7" Type="http://schemas.openxmlformats.org/officeDocument/2006/relationships/hyperlink" Target="https://review.learn.microsoft.com/en-us/sql/t-sql/statements/insert-transact-sql?version=fabric&amp;preserve-view=true" TargetMode="External"/><Relationship Id="rId12" Type="http://schemas.openxmlformats.org/officeDocument/2006/relationships/image" Target="../media/image23.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hyperlink" Target="https://review.learn.microsoft.com/en-us/sql/t-sql/statements/create-table-as-select-azure-sql-data-warehouse?version=fabric&amp;preserve-view=true" TargetMode="External"/><Relationship Id="rId11" Type="http://schemas.openxmlformats.org/officeDocument/2006/relationships/image" Target="../media/image26.svg"/><Relationship Id="rId5" Type="http://schemas.openxmlformats.org/officeDocument/2006/relationships/hyperlink" Target="https://review.learn.microsoft.com/en-us/fabric/data-warehouse/ingest-data" TargetMode="External"/><Relationship Id="rId10" Type="http://schemas.openxmlformats.org/officeDocument/2006/relationships/image" Target="../media/image25.png"/><Relationship Id="rId4" Type="http://schemas.openxmlformats.org/officeDocument/2006/relationships/hyperlink" Target="https://review.learn.microsoft.com/en-us/fabric/data-warehouse/ingest-data-pipelines" TargetMode="External"/><Relationship Id="rId9" Type="http://schemas.openxmlformats.org/officeDocument/2006/relationships/hyperlink" Target="https://learn.microsoft.com/en-us/fabric/get-started/decision-guide-data-store"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19.png"/><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42.png"/><Relationship Id="rId5" Type="http://schemas.openxmlformats.org/officeDocument/2006/relationships/image" Target="../media/image51.png"/><Relationship Id="rId15" Type="http://schemas.openxmlformats.org/officeDocument/2006/relationships/image" Target="../media/image60.png"/><Relationship Id="rId10" Type="http://schemas.openxmlformats.org/officeDocument/2006/relationships/image" Target="../media/image56.svg"/><Relationship Id="rId19" Type="http://schemas.openxmlformats.org/officeDocument/2006/relationships/image" Target="../media/image64.png"/><Relationship Id="rId4" Type="http://schemas.openxmlformats.org/officeDocument/2006/relationships/image" Target="../media/image32.png"/><Relationship Id="rId9" Type="http://schemas.openxmlformats.org/officeDocument/2006/relationships/image" Target="../media/image55.png"/><Relationship Id="rId14" Type="http://schemas.openxmlformats.org/officeDocument/2006/relationships/image" Target="../media/image59.svg"/></Relationships>
</file>

<file path=ppt/slides/_rels/slide32.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19.png"/><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42.png"/><Relationship Id="rId5" Type="http://schemas.openxmlformats.org/officeDocument/2006/relationships/image" Target="../media/image51.png"/><Relationship Id="rId15" Type="http://schemas.openxmlformats.org/officeDocument/2006/relationships/image" Target="../media/image60.png"/><Relationship Id="rId10" Type="http://schemas.openxmlformats.org/officeDocument/2006/relationships/image" Target="../media/image56.svg"/><Relationship Id="rId19" Type="http://schemas.openxmlformats.org/officeDocument/2006/relationships/image" Target="../media/image64.png"/><Relationship Id="rId4" Type="http://schemas.openxmlformats.org/officeDocument/2006/relationships/image" Target="../media/image32.png"/><Relationship Id="rId9" Type="http://schemas.openxmlformats.org/officeDocument/2006/relationships/image" Target="../media/image55.png"/><Relationship Id="rId14" Type="http://schemas.openxmlformats.org/officeDocument/2006/relationships/image" Target="../media/image5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hyperlink" Target="https://techcommunity.microsoft.com/t5/educator-developer-blog/step-by-step-guide-to-enable-microsoft-fabric-for-microsoft-365/ba-p/3831115"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dirty="0"/>
              <a:t>Microsoft Fabric:</a:t>
            </a:r>
            <a:br>
              <a:rPr lang="en-US" dirty="0"/>
            </a:br>
            <a:r>
              <a:rPr lang="en-US" sz="2400" dirty="0"/>
              <a:t>Data PLATFORM OF The era of AI</a:t>
            </a:r>
            <a:endParaRPr lang="en-US" dirty="0"/>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dirty="0"/>
              <a:t>Francis Folaranmi</a:t>
            </a:r>
          </a:p>
        </p:txBody>
      </p:sp>
      <p:pic>
        <p:nvPicPr>
          <p:cNvPr id="5" name="Picture 4" descr="A green and blue logo&#10;&#10;Description automatically generated">
            <a:extLst>
              <a:ext uri="{FF2B5EF4-FFF2-40B4-BE49-F238E27FC236}">
                <a16:creationId xmlns:a16="http://schemas.microsoft.com/office/drawing/2014/main" id="{23B4C54A-DDAF-1359-DB23-4E2104F17272}"/>
              </a:ext>
            </a:extLst>
          </p:cNvPr>
          <p:cNvPicPr>
            <a:picLocks noChangeAspect="1"/>
          </p:cNvPicPr>
          <p:nvPr/>
        </p:nvPicPr>
        <p:blipFill>
          <a:blip r:embed="rId2"/>
          <a:stretch>
            <a:fillRect/>
          </a:stretch>
        </p:blipFill>
        <p:spPr>
          <a:xfrm>
            <a:off x="8003235" y="4534610"/>
            <a:ext cx="2187245" cy="2187245"/>
          </a:xfrm>
          <a:prstGeom prst="rect">
            <a:avLst/>
          </a:prstGeom>
        </p:spPr>
      </p:pic>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8">
            <a:extLst>
              <a:ext uri="{FF2B5EF4-FFF2-40B4-BE49-F238E27FC236}">
                <a16:creationId xmlns:a16="http://schemas.microsoft.com/office/drawing/2014/main" id="{04CB5E37-79C7-CFC6-1DE3-B3F2B79D082F}"/>
              </a:ext>
            </a:extLst>
          </p:cNvPr>
          <p:cNvSpPr/>
          <p:nvPr/>
        </p:nvSpPr>
        <p:spPr bwMode="auto">
          <a:xfrm>
            <a:off x="4207435" y="2003242"/>
            <a:ext cx="7401951" cy="4762588"/>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pic>
        <p:nvPicPr>
          <p:cNvPr id="7" name="Picture 6">
            <a:extLst>
              <a:ext uri="{FF2B5EF4-FFF2-40B4-BE49-F238E27FC236}">
                <a16:creationId xmlns:a16="http://schemas.microsoft.com/office/drawing/2014/main" id="{76C40FC5-8003-2DBF-889B-C7BA2D66ED82}"/>
              </a:ext>
            </a:extLst>
          </p:cNvPr>
          <p:cNvPicPr>
            <a:picLocks noChangeAspect="1"/>
          </p:cNvPicPr>
          <p:nvPr/>
        </p:nvPicPr>
        <p:blipFill rotWithShape="1">
          <a:blip r:embed="rId2"/>
          <a:srcRect l="1367" t="2727" r="2833" b="1932"/>
          <a:stretch/>
        </p:blipFill>
        <p:spPr>
          <a:xfrm>
            <a:off x="4531087" y="2353262"/>
            <a:ext cx="6754647" cy="4062548"/>
          </a:xfrm>
          <a:prstGeom prst="rect">
            <a:avLst/>
          </a:prstGeom>
        </p:spPr>
      </p:pic>
      <p:sp>
        <p:nvSpPr>
          <p:cNvPr id="8" name="TextBox 7">
            <a:extLst>
              <a:ext uri="{FF2B5EF4-FFF2-40B4-BE49-F238E27FC236}">
                <a16:creationId xmlns:a16="http://schemas.microsoft.com/office/drawing/2014/main" id="{02FB531C-A0C3-070B-C976-7469BE0B8D85}"/>
              </a:ext>
            </a:extLst>
          </p:cNvPr>
          <p:cNvSpPr txBox="1"/>
          <p:nvPr/>
        </p:nvSpPr>
        <p:spPr>
          <a:xfrm>
            <a:off x="582614" y="2262771"/>
            <a:ext cx="3012073"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Every analytics project has many subsystems</a:t>
            </a:r>
          </a:p>
        </p:txBody>
      </p:sp>
      <p:sp>
        <p:nvSpPr>
          <p:cNvPr id="9" name="TextBox 8">
            <a:extLst>
              <a:ext uri="{FF2B5EF4-FFF2-40B4-BE49-F238E27FC236}">
                <a16:creationId xmlns:a16="http://schemas.microsoft.com/office/drawing/2014/main" id="{A36756C2-230E-0750-3E36-5217E1398927}"/>
              </a:ext>
            </a:extLst>
          </p:cNvPr>
          <p:cNvSpPr txBox="1"/>
          <p:nvPr/>
        </p:nvSpPr>
        <p:spPr>
          <a:xfrm>
            <a:off x="582614" y="3258071"/>
            <a:ext cx="3230312"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Every subsystem need a different class of product</a:t>
            </a:r>
          </a:p>
        </p:txBody>
      </p:sp>
      <p:sp>
        <p:nvSpPr>
          <p:cNvPr id="10" name="TextBox 9">
            <a:extLst>
              <a:ext uri="{FF2B5EF4-FFF2-40B4-BE49-F238E27FC236}">
                <a16:creationId xmlns:a16="http://schemas.microsoft.com/office/drawing/2014/main" id="{9D03925C-18F3-E917-B5DF-D2518867ACEF}"/>
              </a:ext>
            </a:extLst>
          </p:cNvPr>
          <p:cNvSpPr txBox="1"/>
          <p:nvPr/>
        </p:nvSpPr>
        <p:spPr>
          <a:xfrm>
            <a:off x="582614" y="4253371"/>
            <a:ext cx="3012073"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Products often come from multiple vendors</a:t>
            </a:r>
          </a:p>
        </p:txBody>
      </p:sp>
      <p:sp>
        <p:nvSpPr>
          <p:cNvPr id="11" name="TextBox 10">
            <a:extLst>
              <a:ext uri="{FF2B5EF4-FFF2-40B4-BE49-F238E27FC236}">
                <a16:creationId xmlns:a16="http://schemas.microsoft.com/office/drawing/2014/main" id="{E412F84C-3B23-9C3F-46B2-49EF177EB478}"/>
              </a:ext>
            </a:extLst>
          </p:cNvPr>
          <p:cNvSpPr txBox="1"/>
          <p:nvPr/>
        </p:nvSpPr>
        <p:spPr>
          <a:xfrm>
            <a:off x="582614" y="5248672"/>
            <a:ext cx="3230312"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Integration at scale across products is complex, fragile, and expensive</a:t>
            </a:r>
          </a:p>
        </p:txBody>
      </p:sp>
      <p:sp>
        <p:nvSpPr>
          <p:cNvPr id="12" name="Title 11">
            <a:extLst>
              <a:ext uri="{FF2B5EF4-FFF2-40B4-BE49-F238E27FC236}">
                <a16:creationId xmlns:a16="http://schemas.microsoft.com/office/drawing/2014/main" id="{E5144B1B-A5B8-97F9-E66B-61B75E554895}"/>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Semibold"/>
                <a:ea typeface="+mn-ea"/>
                <a:cs typeface="Segoe UI"/>
              </a:rPr>
              <a:t>Why Microsoft Fabric ?</a:t>
            </a:r>
            <a:endPar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grpSp>
        <p:nvGrpSpPr>
          <p:cNvPr id="13" name="Group 12">
            <a:extLst>
              <a:ext uri="{FF2B5EF4-FFF2-40B4-BE49-F238E27FC236}">
                <a16:creationId xmlns:a16="http://schemas.microsoft.com/office/drawing/2014/main" id="{62F8AF86-8AEB-9DDB-17FB-B0C3904EF081}"/>
              </a:ext>
            </a:extLst>
          </p:cNvPr>
          <p:cNvGrpSpPr/>
          <p:nvPr/>
        </p:nvGrpSpPr>
        <p:grpSpPr>
          <a:xfrm>
            <a:off x="647929" y="3114364"/>
            <a:ext cx="3226253" cy="1990600"/>
            <a:chOff x="647929" y="2487560"/>
            <a:chExt cx="3375432" cy="1990600"/>
          </a:xfrm>
        </p:grpSpPr>
        <p:cxnSp>
          <p:nvCxnSpPr>
            <p:cNvPr id="14" name="Straight Connector 13">
              <a:extLst>
                <a:ext uri="{FF2B5EF4-FFF2-40B4-BE49-F238E27FC236}">
                  <a16:creationId xmlns:a16="http://schemas.microsoft.com/office/drawing/2014/main" id="{0A7F15C2-0A91-9E79-CB05-D29A6F435255}"/>
                </a:ext>
              </a:extLst>
            </p:cNvPr>
            <p:cNvCxnSpPr>
              <a:cxnSpLocks/>
            </p:cNvCxnSpPr>
            <p:nvPr/>
          </p:nvCxnSpPr>
          <p:spPr>
            <a:xfrm>
              <a:off x="647929" y="2487560"/>
              <a:ext cx="3375432"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F27D79E9-53AA-58AC-4E4F-996D3E69F969}"/>
                </a:ext>
              </a:extLst>
            </p:cNvPr>
            <p:cNvCxnSpPr>
              <a:cxnSpLocks/>
            </p:cNvCxnSpPr>
            <p:nvPr/>
          </p:nvCxnSpPr>
          <p:spPr>
            <a:xfrm>
              <a:off x="647929" y="3482860"/>
              <a:ext cx="3375432"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48BA284B-1DB4-4A57-D069-5C5460B5E8A9}"/>
                </a:ext>
              </a:extLst>
            </p:cNvPr>
            <p:cNvCxnSpPr>
              <a:cxnSpLocks/>
            </p:cNvCxnSpPr>
            <p:nvPr/>
          </p:nvCxnSpPr>
          <p:spPr>
            <a:xfrm>
              <a:off x="647929" y="4478160"/>
              <a:ext cx="3375432" cy="0"/>
            </a:xfrm>
            <a:prstGeom prst="line">
              <a:avLst/>
            </a:prstGeom>
            <a:noFill/>
            <a:ln w="9525" cap="flat" cmpd="sng" algn="ctr">
              <a:solidFill>
                <a:srgbClr val="FFFFFF">
                  <a:lumMod val="85000"/>
                </a:srgbClr>
              </a:solidFill>
              <a:prstDash val="solid"/>
              <a:headEnd type="none" w="lg" len="med"/>
              <a:tailEnd type="none" w="lg" len="med"/>
            </a:ln>
            <a:effectLst/>
          </p:spPr>
        </p:cxnSp>
      </p:grpSp>
      <p:pic>
        <p:nvPicPr>
          <p:cNvPr id="17" name="Picture 16">
            <a:extLst>
              <a:ext uri="{FF2B5EF4-FFF2-40B4-BE49-F238E27FC236}">
                <a16:creationId xmlns:a16="http://schemas.microsoft.com/office/drawing/2014/main" id="{0364D71C-DFB0-21E3-5B49-DA091026B64B}"/>
              </a:ext>
            </a:extLst>
          </p:cNvPr>
          <p:cNvPicPr>
            <a:picLocks noChangeAspect="1"/>
          </p:cNvPicPr>
          <p:nvPr/>
        </p:nvPicPr>
        <p:blipFill rotWithShape="1">
          <a:blip r:embed="rId3"/>
          <a:srcRect l="2332" t="3668" r="2037" b="2485"/>
          <a:stretch/>
        </p:blipFill>
        <p:spPr>
          <a:xfrm>
            <a:off x="4898004" y="2221948"/>
            <a:ext cx="5971430" cy="4309607"/>
          </a:xfrm>
          <a:prstGeom prst="rect">
            <a:avLst/>
          </a:prstGeom>
        </p:spPr>
      </p:pic>
      <p:pic>
        <p:nvPicPr>
          <p:cNvPr id="18" name="Picture 17">
            <a:extLst>
              <a:ext uri="{FF2B5EF4-FFF2-40B4-BE49-F238E27FC236}">
                <a16:creationId xmlns:a16="http://schemas.microsoft.com/office/drawing/2014/main" id="{58286EB1-4F10-C700-740B-46A114D46501}"/>
              </a:ext>
            </a:extLst>
          </p:cNvPr>
          <p:cNvPicPr>
            <a:picLocks noChangeAspect="1"/>
          </p:cNvPicPr>
          <p:nvPr/>
        </p:nvPicPr>
        <p:blipFill rotWithShape="1">
          <a:blip r:embed="rId4"/>
          <a:srcRect l="2771" t="5245" r="1888" b="2644"/>
          <a:stretch/>
        </p:blipFill>
        <p:spPr>
          <a:xfrm>
            <a:off x="4479410" y="2549205"/>
            <a:ext cx="6858000" cy="3670663"/>
          </a:xfrm>
          <a:prstGeom prst="rect">
            <a:avLst/>
          </a:prstGeom>
        </p:spPr>
      </p:pic>
      <p:sp>
        <p:nvSpPr>
          <p:cNvPr id="19" name="Title 11">
            <a:extLst>
              <a:ext uri="{FF2B5EF4-FFF2-40B4-BE49-F238E27FC236}">
                <a16:creationId xmlns:a16="http://schemas.microsoft.com/office/drawing/2014/main" id="{D5D02734-A683-1D29-6D3F-0F96EFE2236B}"/>
              </a:ext>
            </a:extLst>
          </p:cNvPr>
          <p:cNvSpPr txBox="1">
            <a:spLocks/>
          </p:cNvSpPr>
          <p:nvPr/>
        </p:nvSpPr>
        <p:spPr>
          <a:xfrm>
            <a:off x="647929" y="1301615"/>
            <a:ext cx="11026774"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Scalable analytics are complex and fragmented</a:t>
            </a:r>
            <a:endParaRPr kumimoji="0" lang="en-US" sz="28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3857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8AD8A088-A214-85D5-25E7-AD8DDCE37FEA}"/>
              </a:ext>
            </a:extLst>
          </p:cNvPr>
          <p:cNvSpPr txBox="1">
            <a:spLocks/>
          </p:cNvSpPr>
          <p:nvPr/>
        </p:nvSpPr>
        <p:spPr>
          <a:xfrm>
            <a:off x="329184" y="411480"/>
            <a:ext cx="521208" cy="31089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11</a:t>
            </a:fld>
            <a:endParaRPr lang="en-US" dirty="0"/>
          </a:p>
        </p:txBody>
      </p:sp>
      <p:pic>
        <p:nvPicPr>
          <p:cNvPr id="9" name="Picture 8" descr="A picture containing text, screenshot, software, font&#10;&#10;Description automatically generated">
            <a:extLst>
              <a:ext uri="{FF2B5EF4-FFF2-40B4-BE49-F238E27FC236}">
                <a16:creationId xmlns:a16="http://schemas.microsoft.com/office/drawing/2014/main" id="{C6DD8B08-5C61-494B-F4A6-122DAD4884E9}"/>
              </a:ext>
            </a:extLst>
          </p:cNvPr>
          <p:cNvPicPr>
            <a:picLocks noChangeAspect="1"/>
          </p:cNvPicPr>
          <p:nvPr/>
        </p:nvPicPr>
        <p:blipFill>
          <a:blip r:embed="rId2"/>
          <a:stretch>
            <a:fillRect/>
          </a:stretch>
        </p:blipFill>
        <p:spPr>
          <a:xfrm>
            <a:off x="1686561" y="1277862"/>
            <a:ext cx="9298370" cy="4951866"/>
          </a:xfrm>
          <a:prstGeom prst="rect">
            <a:avLst/>
          </a:prstGeom>
        </p:spPr>
      </p:pic>
      <p:sp>
        <p:nvSpPr>
          <p:cNvPr id="10" name="Title 10">
            <a:extLst>
              <a:ext uri="{FF2B5EF4-FFF2-40B4-BE49-F238E27FC236}">
                <a16:creationId xmlns:a16="http://schemas.microsoft.com/office/drawing/2014/main" id="{C963E08E-DC01-1E45-6FFB-10CD38D9CB0F}"/>
              </a:ext>
            </a:extLst>
          </p:cNvPr>
          <p:cNvSpPr txBox="1">
            <a:spLocks/>
          </p:cNvSpPr>
          <p:nvPr/>
        </p:nvSpPr>
        <p:spPr>
          <a:xfrm>
            <a:off x="850392" y="653244"/>
            <a:ext cx="10881360" cy="5450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800" b="1" kern="1200" cap="all" spc="600" baseline="0">
                <a:solidFill>
                  <a:schemeClr val="bg1"/>
                </a:solidFill>
                <a:latin typeface="+mj-lt"/>
                <a:ea typeface="+mj-ea"/>
                <a:cs typeface="+mj-cs"/>
              </a:defRPr>
            </a:lvl1pPr>
          </a:lstStyle>
          <a:p>
            <a:r>
              <a:rPr lang="en-US" sz="4000" dirty="0"/>
              <a:t>Microsoft Fabric Workloads</a:t>
            </a:r>
          </a:p>
        </p:txBody>
      </p:sp>
    </p:spTree>
    <p:extLst>
      <p:ext uri="{BB962C8B-B14F-4D97-AF65-F5344CB8AC3E}">
        <p14:creationId xmlns:p14="http://schemas.microsoft.com/office/powerpoint/2010/main" val="54847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a:extLst>
              <a:ext uri="{FF2B5EF4-FFF2-40B4-BE49-F238E27FC236}">
                <a16:creationId xmlns:a16="http://schemas.microsoft.com/office/drawing/2014/main" id="{4B5C7A47-2EC9-FEDA-BE4B-F28FCFBA2644}"/>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OneLake for all Data</a:t>
            </a:r>
          </a:p>
        </p:txBody>
      </p:sp>
      <p:sp>
        <p:nvSpPr>
          <p:cNvPr id="5" name="Text Placeholder 21">
            <a:extLst>
              <a:ext uri="{FF2B5EF4-FFF2-40B4-BE49-F238E27FC236}">
                <a16:creationId xmlns:a16="http://schemas.microsoft.com/office/drawing/2014/main" id="{8DB0223E-D87A-49CC-DDAC-ECBD708393FE}"/>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6"/>
                </a:solidFill>
                <a:effectLst/>
                <a:uLnTx/>
                <a:uFillTx/>
                <a:latin typeface="Segoe UI"/>
                <a:ea typeface="+mn-ea"/>
                <a:cs typeface="Segoe UI" panose="020B0502040204020203" pitchFamily="34" charset="0"/>
              </a:rPr>
              <a:t>“The OneDrive for Data”</a:t>
            </a:r>
          </a:p>
        </p:txBody>
      </p:sp>
      <p:sp>
        <p:nvSpPr>
          <p:cNvPr id="6" name="Rounded Rectangle 48">
            <a:extLst>
              <a:ext uri="{FF2B5EF4-FFF2-40B4-BE49-F238E27FC236}">
                <a16:creationId xmlns:a16="http://schemas.microsoft.com/office/drawing/2014/main" id="{0541E1DD-FE64-8331-39F6-198AA03965FC}"/>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endParaRPr>
          </a:p>
        </p:txBody>
      </p:sp>
      <p:sp>
        <p:nvSpPr>
          <p:cNvPr id="7" name="Rounded Rectangle 45">
            <a:extLst>
              <a:ext uri="{FF2B5EF4-FFF2-40B4-BE49-F238E27FC236}">
                <a16:creationId xmlns:a16="http://schemas.microsoft.com/office/drawing/2014/main" id="{DEC0B485-094E-0B87-F6F4-05067C0F5868}"/>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 name="TextBox 7">
            <a:extLst>
              <a:ext uri="{FF2B5EF4-FFF2-40B4-BE49-F238E27FC236}">
                <a16:creationId xmlns:a16="http://schemas.microsoft.com/office/drawing/2014/main" id="{C430B219-1F23-4F4D-F39E-4A7AB0788664}"/>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9" name="Rounded Rectangle 45">
            <a:extLst>
              <a:ext uri="{FF2B5EF4-FFF2-40B4-BE49-F238E27FC236}">
                <a16:creationId xmlns:a16="http://schemas.microsoft.com/office/drawing/2014/main" id="{0348E33D-E620-CA88-EF6F-CC029B9B19DC}"/>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10" name="Straight Connector 9">
            <a:extLst>
              <a:ext uri="{FF2B5EF4-FFF2-40B4-BE49-F238E27FC236}">
                <a16:creationId xmlns:a16="http://schemas.microsoft.com/office/drawing/2014/main" id="{184ADF01-78A1-5011-26AD-BE3C5E759EC6}"/>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11" name="Group 10">
            <a:extLst>
              <a:ext uri="{FF2B5EF4-FFF2-40B4-BE49-F238E27FC236}">
                <a16:creationId xmlns:a16="http://schemas.microsoft.com/office/drawing/2014/main" id="{1B90BD04-2FE7-00BF-1465-EC41AD2DCB8B}"/>
              </a:ext>
            </a:extLst>
          </p:cNvPr>
          <p:cNvGrpSpPr/>
          <p:nvPr/>
        </p:nvGrpSpPr>
        <p:grpSpPr>
          <a:xfrm>
            <a:off x="7446599" y="2332414"/>
            <a:ext cx="4270586" cy="3129062"/>
            <a:chOff x="7446599" y="2332414"/>
            <a:chExt cx="4270586" cy="3129062"/>
          </a:xfrm>
        </p:grpSpPr>
        <p:sp>
          <p:nvSpPr>
            <p:cNvPr id="12" name="TextBox 11">
              <a:extLst>
                <a:ext uri="{FF2B5EF4-FFF2-40B4-BE49-F238E27FC236}">
                  <a16:creationId xmlns:a16="http://schemas.microsoft.com/office/drawing/2014/main" id="{8EAF1186-0592-5798-F6AB-A64F55869F76}"/>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workloads automatically store their data in the OneLake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The data in OneLake is automatically indexed for discovery, MIP labels, lineage, PII scans, sharing, governance and compliance</a:t>
              </a:r>
            </a:p>
          </p:txBody>
        </p:sp>
        <p:cxnSp>
          <p:nvCxnSpPr>
            <p:cNvPr id="13" name="Straight Connector 12">
              <a:extLst>
                <a:ext uri="{FF2B5EF4-FFF2-40B4-BE49-F238E27FC236}">
                  <a16:creationId xmlns:a16="http://schemas.microsoft.com/office/drawing/2014/main" id="{A1B71AEB-E6CF-8ABF-D44F-6097E58253BA}"/>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60EF75D7-7EC7-10D0-1593-D20DDA2E196B}"/>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4CAE4F42-1B89-C01C-FEB1-56BA8AED1265}"/>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543C5883-7353-F841-1E09-AAF4A633F61F}"/>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7" name="Straight Connector 16">
            <a:extLst>
              <a:ext uri="{FF2B5EF4-FFF2-40B4-BE49-F238E27FC236}">
                <a16:creationId xmlns:a16="http://schemas.microsoft.com/office/drawing/2014/main" id="{32A49267-442B-D991-C5BA-D93270CDC511}"/>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F62FDF07-B3D9-9AC6-FC89-997BDF564C96}"/>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308D185C-4465-E07C-CB7C-2118C71F981B}"/>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20" name="Straight Connector 19">
            <a:extLst>
              <a:ext uri="{FF2B5EF4-FFF2-40B4-BE49-F238E27FC236}">
                <a16:creationId xmlns:a16="http://schemas.microsoft.com/office/drawing/2014/main" id="{31A493A0-D3A5-41D6-6F99-AF21972D708C}"/>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21" name="Straight Connector 20">
            <a:extLst>
              <a:ext uri="{FF2B5EF4-FFF2-40B4-BE49-F238E27FC236}">
                <a16:creationId xmlns:a16="http://schemas.microsoft.com/office/drawing/2014/main" id="{54081A19-DB24-8EB8-71D6-59D485A5DEE0}"/>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2" name="Rounded Rectangle 17">
            <a:extLst>
              <a:ext uri="{FF2B5EF4-FFF2-40B4-BE49-F238E27FC236}">
                <a16:creationId xmlns:a16="http://schemas.microsoft.com/office/drawing/2014/main" id="{7579A40B-E25E-E431-D387-67EE1BCA5189}"/>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3" name="Rounded Rectangle 22">
            <a:extLst>
              <a:ext uri="{FF2B5EF4-FFF2-40B4-BE49-F238E27FC236}">
                <a16:creationId xmlns:a16="http://schemas.microsoft.com/office/drawing/2014/main" id="{4F4E4D4E-1E83-FC10-9520-70985E58D14D}"/>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4" name="Rounded Rectangle 13">
            <a:extLst>
              <a:ext uri="{FF2B5EF4-FFF2-40B4-BE49-F238E27FC236}">
                <a16:creationId xmlns:a16="http://schemas.microsoft.com/office/drawing/2014/main" id="{9A80240B-E373-B524-CDBD-DEAC5D5E81F7}"/>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5" name="Rounded Rectangle 15">
            <a:extLst>
              <a:ext uri="{FF2B5EF4-FFF2-40B4-BE49-F238E27FC236}">
                <a16:creationId xmlns:a16="http://schemas.microsoft.com/office/drawing/2014/main" id="{23918442-1CD7-EC23-A233-0F5ECD0648D1}"/>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6" name="Rounded Rectangle 16">
            <a:extLst>
              <a:ext uri="{FF2B5EF4-FFF2-40B4-BE49-F238E27FC236}">
                <a16:creationId xmlns:a16="http://schemas.microsoft.com/office/drawing/2014/main" id="{58A171F7-092A-E5EB-E126-2B2DCC075F43}"/>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7" name="Rounded Rectangle 20">
            <a:extLst>
              <a:ext uri="{FF2B5EF4-FFF2-40B4-BE49-F238E27FC236}">
                <a16:creationId xmlns:a16="http://schemas.microsoft.com/office/drawing/2014/main" id="{4A7D38F4-FA4F-4D54-208B-7B66DFA55B85}"/>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pic>
        <p:nvPicPr>
          <p:cNvPr id="29" name="Picture 28" descr="A blue logo with a black background&#10;&#10;Description automatically generated">
            <a:extLst>
              <a:ext uri="{FF2B5EF4-FFF2-40B4-BE49-F238E27FC236}">
                <a16:creationId xmlns:a16="http://schemas.microsoft.com/office/drawing/2014/main" id="{F1520F71-94FB-6288-2E64-4CAD170A1815}"/>
              </a:ext>
            </a:extLst>
          </p:cNvPr>
          <p:cNvPicPr>
            <a:picLocks noChangeAspect="1"/>
          </p:cNvPicPr>
          <p:nvPr/>
        </p:nvPicPr>
        <p:blipFill>
          <a:blip r:embed="rId2"/>
          <a:stretch>
            <a:fillRect/>
          </a:stretch>
        </p:blipFill>
        <p:spPr>
          <a:xfrm>
            <a:off x="10361854" y="477924"/>
            <a:ext cx="1037038" cy="1039064"/>
          </a:xfrm>
          <a:prstGeom prst="rect">
            <a:avLst/>
          </a:prstGeom>
        </p:spPr>
      </p:pic>
    </p:spTree>
    <p:extLst>
      <p:ext uri="{BB962C8B-B14F-4D97-AF65-F5344CB8AC3E}">
        <p14:creationId xmlns:p14="http://schemas.microsoft.com/office/powerpoint/2010/main" val="1849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2">
            <a:extLst>
              <a:ext uri="{FF2B5EF4-FFF2-40B4-BE49-F238E27FC236}">
                <a16:creationId xmlns:a16="http://schemas.microsoft.com/office/drawing/2014/main" id="{ED9023AD-4410-3A0D-4621-B7C58EA240BB}"/>
              </a:ext>
            </a:extLst>
          </p:cNvPr>
          <p:cNvSpPr/>
          <p:nvPr/>
        </p:nvSpPr>
        <p:spPr bwMode="auto">
          <a:xfrm>
            <a:off x="582614"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887F053-A19B-FA75-35C1-9B79D4E4A972}"/>
              </a:ext>
            </a:extLst>
          </p:cNvPr>
          <p:cNvSpPr/>
          <p:nvPr/>
        </p:nvSpPr>
        <p:spPr>
          <a:xfrm>
            <a:off x="780442"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Rounded Rectangle 45">
            <a:extLst>
              <a:ext uri="{FF2B5EF4-FFF2-40B4-BE49-F238E27FC236}">
                <a16:creationId xmlns:a16="http://schemas.microsoft.com/office/drawing/2014/main" id="{4DC9EA29-DFBD-8C9E-2A81-7CEE42E25526}"/>
              </a:ext>
            </a:extLst>
          </p:cNvPr>
          <p:cNvSpPr/>
          <p:nvPr/>
        </p:nvSpPr>
        <p:spPr>
          <a:xfrm>
            <a:off x="998538" y="3075771"/>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7" name="Rounded Rectangle 45">
            <a:extLst>
              <a:ext uri="{FF2B5EF4-FFF2-40B4-BE49-F238E27FC236}">
                <a16:creationId xmlns:a16="http://schemas.microsoft.com/office/drawing/2014/main" id="{0AB4217E-B8FA-B219-FE91-C31383284C0A}"/>
              </a:ext>
            </a:extLst>
          </p:cNvPr>
          <p:cNvSpPr/>
          <p:nvPr/>
        </p:nvSpPr>
        <p:spPr>
          <a:xfrm>
            <a:off x="998538" y="3995606"/>
            <a:ext cx="5870907" cy="1568457"/>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503998"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8" name="Title 13">
            <a:extLst>
              <a:ext uri="{FF2B5EF4-FFF2-40B4-BE49-F238E27FC236}">
                <a16:creationId xmlns:a16="http://schemas.microsoft.com/office/drawing/2014/main" id="{C5943668-533C-1971-5391-274696918F47}"/>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One Copy for all computes</a:t>
            </a:r>
          </a:p>
        </p:txBody>
      </p:sp>
      <p:sp>
        <p:nvSpPr>
          <p:cNvPr id="9" name="Text Placeholder 19">
            <a:extLst>
              <a:ext uri="{FF2B5EF4-FFF2-40B4-BE49-F238E27FC236}">
                <a16:creationId xmlns:a16="http://schemas.microsoft.com/office/drawing/2014/main" id="{3AAD9A3C-5493-513F-B60C-9AEA3FD92762}"/>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6"/>
                </a:solidFill>
                <a:effectLst/>
                <a:uLnTx/>
                <a:uFillTx/>
                <a:latin typeface="Segoe UI"/>
                <a:ea typeface="+mn-ea"/>
                <a:cs typeface="Segoe UI" panose="020B0502040204020203" pitchFamily="34" charset="0"/>
              </a:rPr>
              <a:t>Universal security makes it real</a:t>
            </a:r>
          </a:p>
        </p:txBody>
      </p:sp>
      <p:grpSp>
        <p:nvGrpSpPr>
          <p:cNvPr id="10" name="Group 9">
            <a:extLst>
              <a:ext uri="{FF2B5EF4-FFF2-40B4-BE49-F238E27FC236}">
                <a16:creationId xmlns:a16="http://schemas.microsoft.com/office/drawing/2014/main" id="{ED314031-3462-CAA8-817E-54B51A11F18F}"/>
              </a:ext>
            </a:extLst>
          </p:cNvPr>
          <p:cNvGrpSpPr/>
          <p:nvPr/>
        </p:nvGrpSpPr>
        <p:grpSpPr>
          <a:xfrm>
            <a:off x="7446599" y="2121681"/>
            <a:ext cx="4291232" cy="3703578"/>
            <a:chOff x="7446599" y="2209843"/>
            <a:chExt cx="4291232" cy="3703578"/>
          </a:xfrm>
        </p:grpSpPr>
        <p:sp>
          <p:nvSpPr>
            <p:cNvPr id="11" name="TextBox 10">
              <a:extLst>
                <a:ext uri="{FF2B5EF4-FFF2-40B4-BE49-F238E27FC236}">
                  <a16:creationId xmlns:a16="http://schemas.microsoft.com/office/drawing/2014/main" id="{499D20AE-5255-7735-7677-5DDE8ABD70DD}"/>
                </a:ext>
              </a:extLst>
            </p:cNvPr>
            <p:cNvSpPr txBox="1"/>
            <p:nvPr/>
          </p:nvSpPr>
          <p:spPr>
            <a:xfrm>
              <a:off x="7446599" y="2209843"/>
              <a:ext cx="4291232"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compute engines store their data automatically in OneLake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The data is stored in a single common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Delta – Parquet</a:t>
              </a:r>
              <a:r>
                <a:rPr kumimoji="0" lang="en-US" sz="1400" b="0" i="0" u="none" strike="noStrike" kern="0" cap="none" spc="0" normalizeH="0" baseline="0" noProof="0" dirty="0">
                  <a:ln>
                    <a:noFill/>
                  </a:ln>
                  <a:solidFill>
                    <a:schemeClr val="bg1"/>
                  </a:solidFill>
                  <a:effectLst/>
                  <a:uLnTx/>
                  <a:uFillTx/>
                  <a:latin typeface="Segoe UI"/>
                  <a:cs typeface="Segoe UI" panose="020B0502040204020203" pitchFamily="34" charset="0"/>
                </a:rPr>
                <a:t>,</a:t>
              </a:r>
              <a:r>
                <a:rPr kumimoji="0" lang="en-US" sz="1400" b="0" i="0" u="none" strike="noStrike" kern="0" cap="none" spc="0" normalizeH="0" baseline="0" noProof="0" dirty="0">
                  <a:ln>
                    <a:noFill/>
                  </a:ln>
                  <a:solidFill>
                    <a:schemeClr val="bg1"/>
                  </a:solidFill>
                  <a:effectLst/>
                  <a:uLnTx/>
                  <a:uFillTx/>
                  <a:latin typeface="Segoe UI Semibold"/>
                  <a:cs typeface="Segoe UI" panose="020B0502040204020203" pitchFamily="34" charset="0"/>
                </a:rPr>
                <a:t> </a:t>
              </a: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an open standards format, is the storage format for all tabular data in Fabric</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Once data is stored in the lake, it is directly accessible by all the engines without needing any import/export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compute engines have been fully optimized to work with Delta Parquet as their native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 universal security model is enforced across all the engines</a:t>
              </a:r>
              <a:endParaRPr kumimoji="0" lang="en-US" sz="1400" b="1" i="0" u="none" strike="noStrike" kern="0" cap="none" spc="0" normalizeH="0" baseline="0" noProof="0" dirty="0">
                <a:ln>
                  <a:noFill/>
                </a:ln>
                <a:solidFill>
                  <a:schemeClr val="bg1"/>
                </a:solidFill>
                <a:effectLst/>
                <a:uLnTx/>
                <a:uFillTx/>
                <a:latin typeface="Segoe UI Semibold" panose="020B0502040204020203" pitchFamily="34" charset="0"/>
                <a:cs typeface="Segoe UI Semibold" panose="020B0502040204020203" pitchFamily="34" charset="0"/>
              </a:endParaRPr>
            </a:p>
          </p:txBody>
        </p:sp>
        <p:cxnSp>
          <p:nvCxnSpPr>
            <p:cNvPr id="12" name="Straight Connector 11">
              <a:extLst>
                <a:ext uri="{FF2B5EF4-FFF2-40B4-BE49-F238E27FC236}">
                  <a16:creationId xmlns:a16="http://schemas.microsoft.com/office/drawing/2014/main" id="{928578F8-9EBC-CEC7-7266-D2E44ED33FA7}"/>
                </a:ext>
              </a:extLst>
            </p:cNvPr>
            <p:cNvCxnSpPr>
              <a:cxnSpLocks/>
            </p:cNvCxnSpPr>
            <p:nvPr/>
          </p:nvCxnSpPr>
          <p:spPr>
            <a:xfrm>
              <a:off x="7492808" y="5313048"/>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2A743F33-5DBD-2B28-E1E5-8C34CA93AF21}"/>
                </a:ext>
              </a:extLst>
            </p:cNvPr>
            <p:cNvCxnSpPr>
              <a:cxnSpLocks/>
            </p:cNvCxnSpPr>
            <p:nvPr/>
          </p:nvCxnSpPr>
          <p:spPr>
            <a:xfrm>
              <a:off x="7492808" y="2782993"/>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3DCB37A2-C59B-D91A-469E-F7A7C04F6F09}"/>
                </a:ext>
              </a:extLst>
            </p:cNvPr>
            <p:cNvCxnSpPr>
              <a:cxnSpLocks/>
            </p:cNvCxnSpPr>
            <p:nvPr/>
          </p:nvCxnSpPr>
          <p:spPr>
            <a:xfrm>
              <a:off x="7492808" y="4671806"/>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B0704756-E409-4CC3-4CFC-67C57DBEB14B}"/>
                </a:ext>
              </a:extLst>
            </p:cNvPr>
            <p:cNvCxnSpPr>
              <a:cxnSpLocks/>
            </p:cNvCxnSpPr>
            <p:nvPr/>
          </p:nvCxnSpPr>
          <p:spPr>
            <a:xfrm>
              <a:off x="7492808" y="3839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8B5E28A6-E48A-4AF5-668B-6ECAA55145B9}"/>
                </a:ext>
              </a:extLst>
            </p:cNvPr>
            <p:cNvCxnSpPr>
              <a:cxnSpLocks/>
            </p:cNvCxnSpPr>
            <p:nvPr/>
          </p:nvCxnSpPr>
          <p:spPr>
            <a:xfrm>
              <a:off x="7492808" y="3188322"/>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sp>
        <p:nvSpPr>
          <p:cNvPr id="17" name="Rectangle: Rounded Corners 23">
            <a:extLst>
              <a:ext uri="{FF2B5EF4-FFF2-40B4-BE49-F238E27FC236}">
                <a16:creationId xmlns:a16="http://schemas.microsoft.com/office/drawing/2014/main" id="{A0F172EE-A684-8A8A-72B7-FF12EA838FED}"/>
              </a:ext>
            </a:extLst>
          </p:cNvPr>
          <p:cNvSpPr/>
          <p:nvPr/>
        </p:nvSpPr>
        <p:spPr bwMode="auto">
          <a:xfrm>
            <a:off x="128093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18" name="Rectangle: Rounded Corners 24">
            <a:extLst>
              <a:ext uri="{FF2B5EF4-FFF2-40B4-BE49-F238E27FC236}">
                <a16:creationId xmlns:a16="http://schemas.microsoft.com/office/drawing/2014/main" id="{AD19AB82-11EA-DE63-B144-21A9F9EF6BFA}"/>
              </a:ext>
            </a:extLst>
          </p:cNvPr>
          <p:cNvSpPr/>
          <p:nvPr/>
        </p:nvSpPr>
        <p:spPr bwMode="auto">
          <a:xfrm>
            <a:off x="208622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19" name="Rectangle: Rounded Corners 25">
            <a:extLst>
              <a:ext uri="{FF2B5EF4-FFF2-40B4-BE49-F238E27FC236}">
                <a16:creationId xmlns:a16="http://schemas.microsoft.com/office/drawing/2014/main" id="{83C4B55E-8A23-3DE5-3466-7D4EF87D202F}"/>
              </a:ext>
            </a:extLst>
          </p:cNvPr>
          <p:cNvSpPr/>
          <p:nvPr/>
        </p:nvSpPr>
        <p:spPr bwMode="auto">
          <a:xfrm>
            <a:off x="5174337" y="3192031"/>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20" name="Rectangle: Rounded Corners 28">
            <a:extLst>
              <a:ext uri="{FF2B5EF4-FFF2-40B4-BE49-F238E27FC236}">
                <a16:creationId xmlns:a16="http://schemas.microsoft.com/office/drawing/2014/main" id="{05FCB580-4C94-8402-18B9-E4E3473F5C7C}"/>
              </a:ext>
            </a:extLst>
          </p:cNvPr>
          <p:cNvSpPr/>
          <p:nvPr/>
        </p:nvSpPr>
        <p:spPr bwMode="auto">
          <a:xfrm>
            <a:off x="5982769" y="318534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sp>
        <p:nvSpPr>
          <p:cNvPr id="21" name="Rounded Rectangle 45">
            <a:extLst>
              <a:ext uri="{FF2B5EF4-FFF2-40B4-BE49-F238E27FC236}">
                <a16:creationId xmlns:a16="http://schemas.microsoft.com/office/drawing/2014/main" id="{990BA581-22E6-03CD-757B-211511A9E7F9}"/>
              </a:ext>
            </a:extLst>
          </p:cNvPr>
          <p:cNvSpPr/>
          <p:nvPr/>
        </p:nvSpPr>
        <p:spPr>
          <a:xfrm>
            <a:off x="1126853" y="4105055"/>
            <a:ext cx="5618864" cy="298934"/>
          </a:xfrm>
          <a:prstGeom prst="roundRect">
            <a:avLst>
              <a:gd name="adj" fmla="val 50000"/>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err="1">
                <a:ln>
                  <a:noFill/>
                </a:ln>
                <a:solidFill>
                  <a:srgbClr val="FFFFFF"/>
                </a:solidFill>
                <a:effectLst/>
                <a:uLnTx/>
                <a:uFillTx/>
                <a:latin typeface="Segoe UI"/>
                <a:ea typeface="+mn-ea"/>
                <a:cs typeface="Segoe UI" pitchFamily="34" charset="0"/>
              </a:rPr>
              <a:t>OneSecurity</a:t>
            </a:r>
            <a:r>
              <a:rPr kumimoji="0" lang="en-US" sz="1000" b="1" i="0" u="none" strike="noStrike" kern="0" cap="none" spc="0" normalizeH="0" baseline="0" noProof="0">
                <a:ln>
                  <a:noFill/>
                </a:ln>
                <a:solidFill>
                  <a:srgbClr val="FFFFFF"/>
                </a:solidFill>
                <a:effectLst/>
                <a:uLnTx/>
                <a:uFillTx/>
                <a:latin typeface="Segoe UI"/>
                <a:ea typeface="+mn-ea"/>
                <a:cs typeface="Segoe UI" pitchFamily="34" charset="0"/>
              </a:rPr>
              <a:t> </a:t>
            </a:r>
          </a:p>
        </p:txBody>
      </p:sp>
      <p:sp>
        <p:nvSpPr>
          <p:cNvPr id="22" name="Rounded Rectangle 15">
            <a:extLst>
              <a:ext uri="{FF2B5EF4-FFF2-40B4-BE49-F238E27FC236}">
                <a16:creationId xmlns:a16="http://schemas.microsoft.com/office/drawing/2014/main" id="{7F24E4C4-3010-7404-C32A-8B7CEBB9861A}"/>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3" name="Rounded Rectangle 20">
            <a:extLst>
              <a:ext uri="{FF2B5EF4-FFF2-40B4-BE49-F238E27FC236}">
                <a16:creationId xmlns:a16="http://schemas.microsoft.com/office/drawing/2014/main" id="{199BA2DC-80E4-04B5-7C70-3018A9D95A29}"/>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4" name="TextBox 23">
            <a:extLst>
              <a:ext uri="{FF2B5EF4-FFF2-40B4-BE49-F238E27FC236}">
                <a16:creationId xmlns:a16="http://schemas.microsoft.com/office/drawing/2014/main" id="{7C53A73A-796E-27DB-8A1A-9C2FD44259A3}"/>
              </a:ext>
            </a:extLst>
          </p:cNvPr>
          <p:cNvSpPr txBox="1"/>
          <p:nvPr/>
        </p:nvSpPr>
        <p:spPr>
          <a:xfrm>
            <a:off x="134688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5" name="TextBox 24">
            <a:extLst>
              <a:ext uri="{FF2B5EF4-FFF2-40B4-BE49-F238E27FC236}">
                <a16:creationId xmlns:a16="http://schemas.microsoft.com/office/drawing/2014/main" id="{812BD5F5-4F7B-8AC1-1420-A4C40ED0D7F4}"/>
              </a:ext>
            </a:extLst>
          </p:cNvPr>
          <p:cNvSpPr txBox="1"/>
          <p:nvPr/>
        </p:nvSpPr>
        <p:spPr>
          <a:xfrm>
            <a:off x="215436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6" name="TextBox 25">
            <a:extLst>
              <a:ext uri="{FF2B5EF4-FFF2-40B4-BE49-F238E27FC236}">
                <a16:creationId xmlns:a16="http://schemas.microsoft.com/office/drawing/2014/main" id="{56599ECF-8E6A-1B3F-BC22-488193361D5B}"/>
              </a:ext>
            </a:extLst>
          </p:cNvPr>
          <p:cNvSpPr txBox="1"/>
          <p:nvPr/>
        </p:nvSpPr>
        <p:spPr>
          <a:xfrm>
            <a:off x="5239347"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7" name="TextBox 26">
            <a:extLst>
              <a:ext uri="{FF2B5EF4-FFF2-40B4-BE49-F238E27FC236}">
                <a16:creationId xmlns:a16="http://schemas.microsoft.com/office/drawing/2014/main" id="{497A0DF9-0F49-BBB3-9C35-68F170A41404}"/>
              </a:ext>
            </a:extLst>
          </p:cNvPr>
          <p:cNvSpPr txBox="1"/>
          <p:nvPr/>
        </p:nvSpPr>
        <p:spPr>
          <a:xfrm>
            <a:off x="6056792"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8" name="Cylinder 22">
            <a:extLst>
              <a:ext uri="{FF2B5EF4-FFF2-40B4-BE49-F238E27FC236}">
                <a16:creationId xmlns:a16="http://schemas.microsoft.com/office/drawing/2014/main" id="{3334B389-49D0-7911-A1B7-572A36181921}"/>
              </a:ext>
            </a:extLst>
          </p:cNvPr>
          <p:cNvSpPr/>
          <p:nvPr/>
        </p:nvSpPr>
        <p:spPr bwMode="auto">
          <a:xfrm>
            <a:off x="121499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29" name="Cylinder 88">
            <a:extLst>
              <a:ext uri="{FF2B5EF4-FFF2-40B4-BE49-F238E27FC236}">
                <a16:creationId xmlns:a16="http://schemas.microsoft.com/office/drawing/2014/main" id="{B04DF19D-90F7-5303-DE83-0C660977C812}"/>
              </a:ext>
            </a:extLst>
          </p:cNvPr>
          <p:cNvSpPr/>
          <p:nvPr/>
        </p:nvSpPr>
        <p:spPr bwMode="auto">
          <a:xfrm>
            <a:off x="202247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30" name="Cylinder 89">
            <a:extLst>
              <a:ext uri="{FF2B5EF4-FFF2-40B4-BE49-F238E27FC236}">
                <a16:creationId xmlns:a16="http://schemas.microsoft.com/office/drawing/2014/main" id="{80FBF847-CF69-1901-040C-D7030CBCF980}"/>
              </a:ext>
            </a:extLst>
          </p:cNvPr>
          <p:cNvSpPr/>
          <p:nvPr/>
        </p:nvSpPr>
        <p:spPr bwMode="auto">
          <a:xfrm>
            <a:off x="5107454"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31" name="Cylinder 91">
            <a:extLst>
              <a:ext uri="{FF2B5EF4-FFF2-40B4-BE49-F238E27FC236}">
                <a16:creationId xmlns:a16="http://schemas.microsoft.com/office/drawing/2014/main" id="{43A39405-8EAD-D050-7E1D-8FD05BB404B7}"/>
              </a:ext>
            </a:extLst>
          </p:cNvPr>
          <p:cNvSpPr/>
          <p:nvPr/>
        </p:nvSpPr>
        <p:spPr bwMode="auto">
          <a:xfrm>
            <a:off x="5924899"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sp>
        <p:nvSpPr>
          <p:cNvPr id="32" name="Rounded Rectangle 13">
            <a:extLst>
              <a:ext uri="{FF2B5EF4-FFF2-40B4-BE49-F238E27FC236}">
                <a16:creationId xmlns:a16="http://schemas.microsoft.com/office/drawing/2014/main" id="{29B73095-3E78-0990-7DE6-B74928C28A22}"/>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33" name="Rounded Rectangle 15">
            <a:extLst>
              <a:ext uri="{FF2B5EF4-FFF2-40B4-BE49-F238E27FC236}">
                <a16:creationId xmlns:a16="http://schemas.microsoft.com/office/drawing/2014/main" id="{EDE27385-7046-1D42-AD55-1C5F033BD41C}"/>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34" name="Rounded Rectangle 16">
            <a:extLst>
              <a:ext uri="{FF2B5EF4-FFF2-40B4-BE49-F238E27FC236}">
                <a16:creationId xmlns:a16="http://schemas.microsoft.com/office/drawing/2014/main" id="{9F970246-EC56-5BD1-2650-15BEF60E435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35" name="Rounded Rectangle 20">
            <a:extLst>
              <a:ext uri="{FF2B5EF4-FFF2-40B4-BE49-F238E27FC236}">
                <a16:creationId xmlns:a16="http://schemas.microsoft.com/office/drawing/2014/main" id="{972AF3A6-181D-E854-F175-118BFC024ADB}"/>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pic>
        <p:nvPicPr>
          <p:cNvPr id="37" name="Picture 36" descr="A blue logo with a black background&#10;&#10;Description automatically generated">
            <a:extLst>
              <a:ext uri="{FF2B5EF4-FFF2-40B4-BE49-F238E27FC236}">
                <a16:creationId xmlns:a16="http://schemas.microsoft.com/office/drawing/2014/main" id="{4BAA42AD-8A54-5586-7DA5-2C1013D88A04}"/>
              </a:ext>
            </a:extLst>
          </p:cNvPr>
          <p:cNvPicPr>
            <a:picLocks noChangeAspect="1"/>
          </p:cNvPicPr>
          <p:nvPr/>
        </p:nvPicPr>
        <p:blipFill>
          <a:blip r:embed="rId2"/>
          <a:stretch>
            <a:fillRect/>
          </a:stretch>
        </p:blipFill>
        <p:spPr>
          <a:xfrm>
            <a:off x="10162878" y="477924"/>
            <a:ext cx="1236014" cy="1238429"/>
          </a:xfrm>
          <a:prstGeom prst="rect">
            <a:avLst/>
          </a:prstGeom>
        </p:spPr>
      </p:pic>
    </p:spTree>
    <p:extLst>
      <p:ext uri="{BB962C8B-B14F-4D97-AF65-F5344CB8AC3E}">
        <p14:creationId xmlns:p14="http://schemas.microsoft.com/office/powerpoint/2010/main" val="4293125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9">
            <a:extLst>
              <a:ext uri="{FF2B5EF4-FFF2-40B4-BE49-F238E27FC236}">
                <a16:creationId xmlns:a16="http://schemas.microsoft.com/office/drawing/2014/main" id="{D51C757F-8F51-B0DA-9A9F-E35566865E40}"/>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Taking One Copy to the next </a:t>
            </a:r>
            <a:r>
              <a:rPr lang="en-US" dirty="0">
                <a:solidFill>
                  <a:schemeClr val="bg1"/>
                </a:solidFill>
                <a:latin typeface="Segoe UI Semibold"/>
              </a:rPr>
              <a:t>l</a:t>
            </a:r>
            <a:r>
              <a:rPr kumimoji="0" lang="en-US" sz="3600" b="0" i="0" u="none" strike="noStrike" kern="1200" cap="none" spc="-50" normalizeH="0" baseline="0" noProof="0" dirty="0" err="1">
                <a:ln w="3175">
                  <a:noFill/>
                </a:ln>
                <a:solidFill>
                  <a:schemeClr val="bg1"/>
                </a:solidFill>
                <a:effectLst/>
                <a:uLnTx/>
                <a:uFillTx/>
                <a:latin typeface="Segoe UI Semibold"/>
                <a:ea typeface="+mn-ea"/>
                <a:cs typeface="Segoe UI" pitchFamily="34" charset="0"/>
              </a:rPr>
              <a:t>evel</a:t>
            </a:r>
            <a:endPar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sp>
        <p:nvSpPr>
          <p:cNvPr id="5" name="Text Placeholder 30">
            <a:extLst>
              <a:ext uri="{FF2B5EF4-FFF2-40B4-BE49-F238E27FC236}">
                <a16:creationId xmlns:a16="http://schemas.microsoft.com/office/drawing/2014/main" id="{4775B891-009C-02F8-69F0-5D1596C136E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Shortcuts</a:t>
            </a:r>
          </a:p>
        </p:txBody>
      </p:sp>
      <p:sp>
        <p:nvSpPr>
          <p:cNvPr id="6" name="Rounded Rectangle 38">
            <a:extLst>
              <a:ext uri="{FF2B5EF4-FFF2-40B4-BE49-F238E27FC236}">
                <a16:creationId xmlns:a16="http://schemas.microsoft.com/office/drawing/2014/main" id="{2E2798F7-7E2D-24FE-B675-330AF121A579}"/>
              </a:ext>
            </a:extLst>
          </p:cNvPr>
          <p:cNvSpPr/>
          <p:nvPr/>
        </p:nvSpPr>
        <p:spPr bwMode="auto">
          <a:xfrm>
            <a:off x="582614" y="1883613"/>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 name="Rounded Rectangle 45">
            <a:extLst>
              <a:ext uri="{FF2B5EF4-FFF2-40B4-BE49-F238E27FC236}">
                <a16:creationId xmlns:a16="http://schemas.microsoft.com/office/drawing/2014/main" id="{C32B5890-A3C0-1F81-5D76-28B040452D33}"/>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 name="Rounded Rectangle 45">
            <a:extLst>
              <a:ext uri="{FF2B5EF4-FFF2-40B4-BE49-F238E27FC236}">
                <a16:creationId xmlns:a16="http://schemas.microsoft.com/office/drawing/2014/main" id="{615DF33C-8D69-322B-BA96-F8BB7C96D9C5}"/>
              </a:ext>
            </a:extLst>
          </p:cNvPr>
          <p:cNvSpPr/>
          <p:nvPr/>
        </p:nvSpPr>
        <p:spPr>
          <a:xfrm>
            <a:off x="998538" y="3141920"/>
            <a:ext cx="5870907" cy="1442318"/>
          </a:xfrm>
          <a:prstGeom prst="roundRect">
            <a:avLst>
              <a:gd name="adj" fmla="val 4528"/>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9" name="TextBox 8">
            <a:extLst>
              <a:ext uri="{FF2B5EF4-FFF2-40B4-BE49-F238E27FC236}">
                <a16:creationId xmlns:a16="http://schemas.microsoft.com/office/drawing/2014/main" id="{B1C1989D-3254-7F9B-DC23-455FE29DB27D}"/>
              </a:ext>
            </a:extLst>
          </p:cNvPr>
          <p:cNvSpPr txBox="1"/>
          <p:nvPr/>
        </p:nvSpPr>
        <p:spPr>
          <a:xfrm>
            <a:off x="7446599" y="1898403"/>
            <a:ext cx="4116577" cy="415498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Sharing data in OneLake is as easy as sharing files in OneDrive, removing the needs for data duplication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With </a:t>
            </a:r>
            <a:r>
              <a:rPr kumimoji="0" lang="en-US" sz="16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shortcuts</a:t>
            </a: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data throughout OneLake can be composed together without any data movement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Shortcuts also allow instant linking of data already existing in Azure and in other clouds, without any data duplication and movement, making </a:t>
            </a:r>
            <a:r>
              <a:rPr kumimoji="0" lang="en-US" sz="16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OneLake the first multi-cloud data lake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With support for industry standard APIs, OneLake data can be directly accessed by any application or service</a:t>
            </a:r>
          </a:p>
        </p:txBody>
      </p:sp>
      <p:cxnSp>
        <p:nvCxnSpPr>
          <p:cNvPr id="10" name="Straight Connector 9">
            <a:extLst>
              <a:ext uri="{FF2B5EF4-FFF2-40B4-BE49-F238E27FC236}">
                <a16:creationId xmlns:a16="http://schemas.microsoft.com/office/drawing/2014/main" id="{2C169E07-0DA7-1CD1-B682-6A17F881AD96}"/>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C50374FE-F382-8276-BEAD-8419638A9A4F}"/>
              </a:ext>
            </a:extLst>
          </p:cNvPr>
          <p:cNvCxnSpPr>
            <a:cxnSpLocks/>
          </p:cNvCxnSpPr>
          <p:nvPr/>
        </p:nvCxnSpPr>
        <p:spPr>
          <a:xfrm>
            <a:off x="7492808" y="3711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9BEAAFE2-F56E-E6B1-7F3A-8AC8441EF5E2}"/>
              </a:ext>
            </a:extLst>
          </p:cNvPr>
          <p:cNvCxnSpPr>
            <a:cxnSpLocks/>
          </p:cNvCxnSpPr>
          <p:nvPr/>
        </p:nvCxnSpPr>
        <p:spPr>
          <a:xfrm>
            <a:off x="7492808" y="5138220"/>
            <a:ext cx="4116577"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13" name="Cylinder 22">
            <a:extLst>
              <a:ext uri="{FF2B5EF4-FFF2-40B4-BE49-F238E27FC236}">
                <a16:creationId xmlns:a16="http://schemas.microsoft.com/office/drawing/2014/main" id="{2D290AAC-8F87-BF40-2E97-B336CD083BF0}"/>
              </a:ext>
            </a:extLst>
          </p:cNvPr>
          <p:cNvSpPr/>
          <p:nvPr/>
        </p:nvSpPr>
        <p:spPr bwMode="auto">
          <a:xfrm>
            <a:off x="121499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14" name="Cylinder 88">
            <a:extLst>
              <a:ext uri="{FF2B5EF4-FFF2-40B4-BE49-F238E27FC236}">
                <a16:creationId xmlns:a16="http://schemas.microsoft.com/office/drawing/2014/main" id="{D3D318A1-A7F0-FE74-0BAC-74EB30F1F672}"/>
              </a:ext>
            </a:extLst>
          </p:cNvPr>
          <p:cNvSpPr/>
          <p:nvPr/>
        </p:nvSpPr>
        <p:spPr bwMode="auto">
          <a:xfrm>
            <a:off x="202247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15" name="Cylinder 89">
            <a:extLst>
              <a:ext uri="{FF2B5EF4-FFF2-40B4-BE49-F238E27FC236}">
                <a16:creationId xmlns:a16="http://schemas.microsoft.com/office/drawing/2014/main" id="{70F6CDD1-4DED-87F0-B711-A510E346EA6E}"/>
              </a:ext>
            </a:extLst>
          </p:cNvPr>
          <p:cNvSpPr/>
          <p:nvPr/>
        </p:nvSpPr>
        <p:spPr bwMode="auto">
          <a:xfrm>
            <a:off x="5107454"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16" name="Cylinder 91">
            <a:extLst>
              <a:ext uri="{FF2B5EF4-FFF2-40B4-BE49-F238E27FC236}">
                <a16:creationId xmlns:a16="http://schemas.microsoft.com/office/drawing/2014/main" id="{EAEA618C-44E9-2036-076D-560F757DBDC0}"/>
              </a:ext>
            </a:extLst>
          </p:cNvPr>
          <p:cNvSpPr/>
          <p:nvPr/>
        </p:nvSpPr>
        <p:spPr bwMode="auto">
          <a:xfrm>
            <a:off x="5924899"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grpSp>
        <p:nvGrpSpPr>
          <p:cNvPr id="17" name="Group 16">
            <a:extLst>
              <a:ext uri="{FF2B5EF4-FFF2-40B4-BE49-F238E27FC236}">
                <a16:creationId xmlns:a16="http://schemas.microsoft.com/office/drawing/2014/main" id="{1C04EF77-CA0C-4D9C-D68C-5B3F9E17E227}"/>
              </a:ext>
            </a:extLst>
          </p:cNvPr>
          <p:cNvGrpSpPr/>
          <p:nvPr/>
        </p:nvGrpSpPr>
        <p:grpSpPr>
          <a:xfrm>
            <a:off x="998539" y="4376543"/>
            <a:ext cx="5862832" cy="1187977"/>
            <a:chOff x="998539" y="3997499"/>
            <a:chExt cx="5862832" cy="1187977"/>
          </a:xfrm>
        </p:grpSpPr>
        <p:sp>
          <p:nvSpPr>
            <p:cNvPr id="18" name="Rounded Rectangle 81">
              <a:extLst>
                <a:ext uri="{FF2B5EF4-FFF2-40B4-BE49-F238E27FC236}">
                  <a16:creationId xmlns:a16="http://schemas.microsoft.com/office/drawing/2014/main" id="{4EB830B3-C4BC-C98D-BA5C-0D25DA61AC7D}"/>
                </a:ext>
              </a:extLst>
            </p:cNvPr>
            <p:cNvSpPr/>
            <p:nvPr/>
          </p:nvSpPr>
          <p:spPr bwMode="auto">
            <a:xfrm>
              <a:off x="360007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9" name="Rounded Rectangle 82">
              <a:extLst>
                <a:ext uri="{FF2B5EF4-FFF2-40B4-BE49-F238E27FC236}">
                  <a16:creationId xmlns:a16="http://schemas.microsoft.com/office/drawing/2014/main" id="{CA8CB39D-93EE-36A4-43B0-1CDFA97C1B74}"/>
                </a:ext>
              </a:extLst>
            </p:cNvPr>
            <p:cNvSpPr/>
            <p:nvPr/>
          </p:nvSpPr>
          <p:spPr bwMode="auto">
            <a:xfrm>
              <a:off x="527983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ounded Rectangle 76">
              <a:extLst>
                <a:ext uri="{FF2B5EF4-FFF2-40B4-BE49-F238E27FC236}">
                  <a16:creationId xmlns:a16="http://schemas.microsoft.com/office/drawing/2014/main" id="{00387767-62F4-7388-48A5-DFD97671F22F}"/>
                </a:ext>
              </a:extLst>
            </p:cNvPr>
            <p:cNvSpPr/>
            <p:nvPr/>
          </p:nvSpPr>
          <p:spPr bwMode="auto">
            <a:xfrm>
              <a:off x="998539" y="4305277"/>
              <a:ext cx="2511386"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21" name="Straight Connector 20">
              <a:extLst>
                <a:ext uri="{FF2B5EF4-FFF2-40B4-BE49-F238E27FC236}">
                  <a16:creationId xmlns:a16="http://schemas.microsoft.com/office/drawing/2014/main" id="{4B82185E-4E77-502D-19AF-93CECDA0DCE8}"/>
                </a:ext>
              </a:extLst>
            </p:cNvPr>
            <p:cNvCxnSpPr>
              <a:cxnSpLocks/>
            </p:cNvCxnSpPr>
            <p:nvPr/>
          </p:nvCxnSpPr>
          <p:spPr>
            <a:xfrm flipV="1">
              <a:off x="42136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2" name="Straight Connector 21">
              <a:extLst>
                <a:ext uri="{FF2B5EF4-FFF2-40B4-BE49-F238E27FC236}">
                  <a16:creationId xmlns:a16="http://schemas.microsoft.com/office/drawing/2014/main" id="{07555908-BC27-2C4E-27B5-41D644B6A5D9}"/>
                </a:ext>
              </a:extLst>
            </p:cNvPr>
            <p:cNvCxnSpPr>
              <a:cxnSpLocks/>
            </p:cNvCxnSpPr>
            <p:nvPr/>
          </p:nvCxnSpPr>
          <p:spPr>
            <a:xfrm flipV="1">
              <a:off x="2437345"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3" name="Straight Connector 22">
              <a:extLst>
                <a:ext uri="{FF2B5EF4-FFF2-40B4-BE49-F238E27FC236}">
                  <a16:creationId xmlns:a16="http://schemas.microsoft.com/office/drawing/2014/main" id="{41E59C3D-FF41-9207-C349-EE4D0BF38835}"/>
                </a:ext>
              </a:extLst>
            </p:cNvPr>
            <p:cNvCxnSpPr>
              <a:cxnSpLocks/>
            </p:cNvCxnSpPr>
            <p:nvPr/>
          </p:nvCxnSpPr>
          <p:spPr>
            <a:xfrm flipV="1">
              <a:off x="5889459"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4" name="Straight Connector 23">
              <a:extLst>
                <a:ext uri="{FF2B5EF4-FFF2-40B4-BE49-F238E27FC236}">
                  <a16:creationId xmlns:a16="http://schemas.microsoft.com/office/drawing/2014/main" id="{CC0626E6-97D0-55AC-31E8-BFC7BC5B9CD5}"/>
                </a:ext>
              </a:extLst>
            </p:cNvPr>
            <p:cNvCxnSpPr>
              <a:cxnSpLocks/>
            </p:cNvCxnSpPr>
            <p:nvPr/>
          </p:nvCxnSpPr>
          <p:spPr>
            <a:xfrm flipV="1">
              <a:off x="1329784"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5" name="Straight Connector 24">
              <a:extLst>
                <a:ext uri="{FF2B5EF4-FFF2-40B4-BE49-F238E27FC236}">
                  <a16:creationId xmlns:a16="http://schemas.microsoft.com/office/drawing/2014/main" id="{676F1863-42F9-71C0-E259-09550C88B88D}"/>
                </a:ext>
              </a:extLst>
            </p:cNvPr>
            <p:cNvCxnSpPr>
              <a:cxnSpLocks/>
            </p:cNvCxnSpPr>
            <p:nvPr/>
          </p:nvCxnSpPr>
          <p:spPr>
            <a:xfrm flipV="1">
              <a:off x="1698971"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6" name="Straight Connector 25">
              <a:extLst>
                <a:ext uri="{FF2B5EF4-FFF2-40B4-BE49-F238E27FC236}">
                  <a16:creationId xmlns:a16="http://schemas.microsoft.com/office/drawing/2014/main" id="{06AF40DD-D90B-CAB0-EDE6-3EE6111D481D}"/>
                </a:ext>
              </a:extLst>
            </p:cNvPr>
            <p:cNvCxnSpPr>
              <a:cxnSpLocks/>
            </p:cNvCxnSpPr>
            <p:nvPr/>
          </p:nvCxnSpPr>
          <p:spPr>
            <a:xfrm flipV="1">
              <a:off x="2068158"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7" name="Straight Connector 26">
              <a:extLst>
                <a:ext uri="{FF2B5EF4-FFF2-40B4-BE49-F238E27FC236}">
                  <a16:creationId xmlns:a16="http://schemas.microsoft.com/office/drawing/2014/main" id="{6B97C75D-1A34-8EE4-04BB-F3CF554CB047}"/>
                </a:ext>
              </a:extLst>
            </p:cNvPr>
            <p:cNvCxnSpPr>
              <a:cxnSpLocks/>
            </p:cNvCxnSpPr>
            <p:nvPr/>
          </p:nvCxnSpPr>
          <p:spPr>
            <a:xfrm flipV="1">
              <a:off x="28065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8" name="Straight Connector 27">
              <a:extLst>
                <a:ext uri="{FF2B5EF4-FFF2-40B4-BE49-F238E27FC236}">
                  <a16:creationId xmlns:a16="http://schemas.microsoft.com/office/drawing/2014/main" id="{B878DE5A-DB9A-AD5D-4CB2-ACC2A53CE471}"/>
                </a:ext>
              </a:extLst>
            </p:cNvPr>
            <p:cNvCxnSpPr>
              <a:cxnSpLocks/>
            </p:cNvCxnSpPr>
            <p:nvPr/>
          </p:nvCxnSpPr>
          <p:spPr>
            <a:xfrm flipV="1">
              <a:off x="317572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9" name="Straight Connector 28">
              <a:extLst>
                <a:ext uri="{FF2B5EF4-FFF2-40B4-BE49-F238E27FC236}">
                  <a16:creationId xmlns:a16="http://schemas.microsoft.com/office/drawing/2014/main" id="{90B808CE-FDF9-B97F-2069-F8E122F45DB2}"/>
                </a:ext>
              </a:extLst>
            </p:cNvPr>
            <p:cNvCxnSpPr>
              <a:cxnSpLocks/>
            </p:cNvCxnSpPr>
            <p:nvPr/>
          </p:nvCxnSpPr>
          <p:spPr>
            <a:xfrm flipV="1">
              <a:off x="457514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30" name="Straight Connector 29">
              <a:extLst>
                <a:ext uri="{FF2B5EF4-FFF2-40B4-BE49-F238E27FC236}">
                  <a16:creationId xmlns:a16="http://schemas.microsoft.com/office/drawing/2014/main" id="{F0549D63-9465-B0A7-6F22-829C23488FAE}"/>
                </a:ext>
              </a:extLst>
            </p:cNvPr>
            <p:cNvCxnSpPr>
              <a:cxnSpLocks/>
            </p:cNvCxnSpPr>
            <p:nvPr/>
          </p:nvCxnSpPr>
          <p:spPr>
            <a:xfrm flipV="1">
              <a:off x="6241967" y="3997499"/>
              <a:ext cx="0" cy="307778"/>
            </a:xfrm>
            <a:prstGeom prst="line">
              <a:avLst/>
            </a:prstGeom>
            <a:noFill/>
            <a:ln w="6350" cap="flat" cmpd="sng" algn="ctr">
              <a:solidFill>
                <a:srgbClr val="FFFFFF"/>
              </a:solidFill>
              <a:prstDash val="dash"/>
              <a:headEnd type="none" w="lg" len="med"/>
              <a:tailEnd type="triangle" w="med" len="med"/>
            </a:ln>
            <a:effectLst/>
          </p:spPr>
        </p:cxnSp>
      </p:grpSp>
      <p:grpSp>
        <p:nvGrpSpPr>
          <p:cNvPr id="31" name="Group 30">
            <a:extLst>
              <a:ext uri="{FF2B5EF4-FFF2-40B4-BE49-F238E27FC236}">
                <a16:creationId xmlns:a16="http://schemas.microsoft.com/office/drawing/2014/main" id="{28107CE4-99AF-90E9-AC55-1E4968B7A2C6}"/>
              </a:ext>
            </a:extLst>
          </p:cNvPr>
          <p:cNvGrpSpPr/>
          <p:nvPr/>
        </p:nvGrpSpPr>
        <p:grpSpPr>
          <a:xfrm>
            <a:off x="1180024" y="4832154"/>
            <a:ext cx="5689421" cy="594511"/>
            <a:chOff x="1180024" y="4453110"/>
            <a:chExt cx="5689421" cy="594511"/>
          </a:xfrm>
        </p:grpSpPr>
        <p:grpSp>
          <p:nvGrpSpPr>
            <p:cNvPr id="32" name="Group 31">
              <a:extLst>
                <a:ext uri="{FF2B5EF4-FFF2-40B4-BE49-F238E27FC236}">
                  <a16:creationId xmlns:a16="http://schemas.microsoft.com/office/drawing/2014/main" id="{E0396450-14E6-235A-F830-895BA4E37A65}"/>
                </a:ext>
              </a:extLst>
            </p:cNvPr>
            <p:cNvGrpSpPr/>
            <p:nvPr/>
          </p:nvGrpSpPr>
          <p:grpSpPr>
            <a:xfrm>
              <a:off x="4046551" y="4453110"/>
              <a:ext cx="688580" cy="342450"/>
              <a:chOff x="3429012" y="4362864"/>
              <a:chExt cx="688580" cy="342450"/>
            </a:xfrm>
          </p:grpSpPr>
          <p:pic>
            <p:nvPicPr>
              <p:cNvPr id="46" name="Picture 45">
                <a:extLst>
                  <a:ext uri="{FF2B5EF4-FFF2-40B4-BE49-F238E27FC236}">
                    <a16:creationId xmlns:a16="http://schemas.microsoft.com/office/drawing/2014/main" id="{4D3FDCB1-7B53-ECE2-63A7-692CBC70D8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47" name="Picture 46">
                <a:extLst>
                  <a:ext uri="{FF2B5EF4-FFF2-40B4-BE49-F238E27FC236}">
                    <a16:creationId xmlns:a16="http://schemas.microsoft.com/office/drawing/2014/main" id="{3F1DB354-F88C-0244-C032-349B1A778C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105" y="4362864"/>
                <a:ext cx="310487" cy="342450"/>
              </a:xfrm>
              <a:prstGeom prst="rect">
                <a:avLst/>
              </a:prstGeom>
            </p:spPr>
          </p:pic>
        </p:grpSp>
        <p:sp>
          <p:nvSpPr>
            <p:cNvPr id="33" name="TextBox 32">
              <a:extLst>
                <a:ext uri="{FF2B5EF4-FFF2-40B4-BE49-F238E27FC236}">
                  <a16:creationId xmlns:a16="http://schemas.microsoft.com/office/drawing/2014/main" id="{73EF0E8A-C6CF-76A9-7622-EFEA3AF1B908}"/>
                </a:ext>
              </a:extLst>
            </p:cNvPr>
            <p:cNvSpPr txBox="1"/>
            <p:nvPr/>
          </p:nvSpPr>
          <p:spPr>
            <a:xfrm>
              <a:off x="359199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Amazon</a:t>
              </a:r>
            </a:p>
          </p:txBody>
        </p:sp>
        <p:grpSp>
          <p:nvGrpSpPr>
            <p:cNvPr id="34" name="Group 33">
              <a:extLst>
                <a:ext uri="{FF2B5EF4-FFF2-40B4-BE49-F238E27FC236}">
                  <a16:creationId xmlns:a16="http://schemas.microsoft.com/office/drawing/2014/main" id="{5926AE9E-33BE-A8E8-3415-15C5EBBB40FB}"/>
                </a:ext>
              </a:extLst>
            </p:cNvPr>
            <p:cNvGrpSpPr/>
            <p:nvPr/>
          </p:nvGrpSpPr>
          <p:grpSpPr>
            <a:xfrm>
              <a:off x="5753092" y="4481948"/>
              <a:ext cx="635018" cy="284774"/>
              <a:chOff x="4185198" y="4391702"/>
              <a:chExt cx="635018" cy="284774"/>
            </a:xfrm>
          </p:grpSpPr>
          <p:pic>
            <p:nvPicPr>
              <p:cNvPr id="44" name="Picture 43">
                <a:extLst>
                  <a:ext uri="{FF2B5EF4-FFF2-40B4-BE49-F238E27FC236}">
                    <a16:creationId xmlns:a16="http://schemas.microsoft.com/office/drawing/2014/main" id="{F144CFAF-094D-27E6-16BC-A20501F95E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45" name="Picture 44">
                <a:extLst>
                  <a:ext uri="{FF2B5EF4-FFF2-40B4-BE49-F238E27FC236}">
                    <a16:creationId xmlns:a16="http://schemas.microsoft.com/office/drawing/2014/main" id="{2597FCA0-36CF-90D4-3810-B24FFCF489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509" y="4391702"/>
                <a:ext cx="283707" cy="284774"/>
              </a:xfrm>
              <a:prstGeom prst="rect">
                <a:avLst/>
              </a:prstGeom>
            </p:spPr>
          </p:pic>
        </p:grpSp>
        <p:sp>
          <p:nvSpPr>
            <p:cNvPr id="35" name="TextBox 34">
              <a:extLst>
                <a:ext uri="{FF2B5EF4-FFF2-40B4-BE49-F238E27FC236}">
                  <a16:creationId xmlns:a16="http://schemas.microsoft.com/office/drawing/2014/main" id="{39E4415A-24AE-EE2E-F170-E1D3B966353B}"/>
                </a:ext>
              </a:extLst>
            </p:cNvPr>
            <p:cNvSpPr txBox="1"/>
            <p:nvPr/>
          </p:nvSpPr>
          <p:spPr>
            <a:xfrm>
              <a:off x="527175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Google</a:t>
              </a:r>
            </a:p>
          </p:txBody>
        </p:sp>
        <p:sp>
          <p:nvSpPr>
            <p:cNvPr id="36" name="TextBox 35">
              <a:extLst>
                <a:ext uri="{FF2B5EF4-FFF2-40B4-BE49-F238E27FC236}">
                  <a16:creationId xmlns:a16="http://schemas.microsoft.com/office/drawing/2014/main" id="{43666148-73AA-04E0-0705-94870D96CABE}"/>
                </a:ext>
              </a:extLst>
            </p:cNvPr>
            <p:cNvSpPr txBox="1"/>
            <p:nvPr/>
          </p:nvSpPr>
          <p:spPr>
            <a:xfrm>
              <a:off x="1455388"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Azure</a:t>
              </a:r>
            </a:p>
          </p:txBody>
        </p:sp>
        <p:grpSp>
          <p:nvGrpSpPr>
            <p:cNvPr id="37" name="Group 36">
              <a:extLst>
                <a:ext uri="{FF2B5EF4-FFF2-40B4-BE49-F238E27FC236}">
                  <a16:creationId xmlns:a16="http://schemas.microsoft.com/office/drawing/2014/main" id="{082846A0-097B-50FB-B40A-C1B9CEC54FFA}"/>
                </a:ext>
              </a:extLst>
            </p:cNvPr>
            <p:cNvGrpSpPr/>
            <p:nvPr/>
          </p:nvGrpSpPr>
          <p:grpSpPr>
            <a:xfrm>
              <a:off x="1180024" y="4453110"/>
              <a:ext cx="2148416" cy="342450"/>
              <a:chOff x="1212990" y="4362864"/>
              <a:chExt cx="2148416" cy="342450"/>
            </a:xfrm>
          </p:grpSpPr>
          <p:pic>
            <p:nvPicPr>
              <p:cNvPr id="38" name="Picture 37" descr="Icon&#10;&#10;Description automatically generated">
                <a:extLst>
                  <a:ext uri="{FF2B5EF4-FFF2-40B4-BE49-F238E27FC236}">
                    <a16:creationId xmlns:a16="http://schemas.microsoft.com/office/drawing/2014/main" id="{9E648569-19A0-D559-BB4C-1F265F5C937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321001" y="4362864"/>
                <a:ext cx="301731" cy="342450"/>
              </a:xfrm>
              <a:prstGeom prst="rect">
                <a:avLst/>
              </a:prstGeom>
            </p:spPr>
          </p:pic>
          <p:pic>
            <p:nvPicPr>
              <p:cNvPr id="39" name="Picture 38" descr="Icon&#10;&#10;Description automatically generated">
                <a:extLst>
                  <a:ext uri="{FF2B5EF4-FFF2-40B4-BE49-F238E27FC236}">
                    <a16:creationId xmlns:a16="http://schemas.microsoft.com/office/drawing/2014/main" id="{603156A9-5953-264D-1350-140BE6C7E73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690338" y="4362864"/>
                <a:ext cx="301731" cy="342450"/>
              </a:xfrm>
              <a:prstGeom prst="rect">
                <a:avLst/>
              </a:prstGeom>
            </p:spPr>
          </p:pic>
          <p:pic>
            <p:nvPicPr>
              <p:cNvPr id="40" name="Picture 39" descr="Icon&#10;&#10;Description automatically generated">
                <a:extLst>
                  <a:ext uri="{FF2B5EF4-FFF2-40B4-BE49-F238E27FC236}">
                    <a16:creationId xmlns:a16="http://schemas.microsoft.com/office/drawing/2014/main" id="{F6666F46-E1F5-D24B-2EDC-710A5F1921A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3059675" y="4362864"/>
                <a:ext cx="301731" cy="342450"/>
              </a:xfrm>
              <a:prstGeom prst="rect">
                <a:avLst/>
              </a:prstGeom>
            </p:spPr>
          </p:pic>
          <p:pic>
            <p:nvPicPr>
              <p:cNvPr id="41" name="Picture 40" descr="Icon&#10;&#10;Description automatically generated">
                <a:extLst>
                  <a:ext uri="{FF2B5EF4-FFF2-40B4-BE49-F238E27FC236}">
                    <a16:creationId xmlns:a16="http://schemas.microsoft.com/office/drawing/2014/main" id="{EB28B32D-9732-E23F-015C-B3FFC27B0C4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212990" y="4362864"/>
                <a:ext cx="301731" cy="342450"/>
              </a:xfrm>
              <a:prstGeom prst="rect">
                <a:avLst/>
              </a:prstGeom>
            </p:spPr>
          </p:pic>
          <p:pic>
            <p:nvPicPr>
              <p:cNvPr id="42" name="Picture 41" descr="Icon&#10;&#10;Description automatically generated">
                <a:extLst>
                  <a:ext uri="{FF2B5EF4-FFF2-40B4-BE49-F238E27FC236}">
                    <a16:creationId xmlns:a16="http://schemas.microsoft.com/office/drawing/2014/main" id="{8120F565-C6BA-BDF9-AFDE-F04AC5CC3C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582327" y="4362864"/>
                <a:ext cx="301731" cy="342450"/>
              </a:xfrm>
              <a:prstGeom prst="rect">
                <a:avLst/>
              </a:prstGeom>
            </p:spPr>
          </p:pic>
          <p:pic>
            <p:nvPicPr>
              <p:cNvPr id="43" name="Picture 42" descr="Icon&#10;&#10;Description automatically generated">
                <a:extLst>
                  <a:ext uri="{FF2B5EF4-FFF2-40B4-BE49-F238E27FC236}">
                    <a16:creationId xmlns:a16="http://schemas.microsoft.com/office/drawing/2014/main" id="{77C23C37-B9F5-1AC6-AC5E-5B3F1293ABA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951664" y="4362864"/>
                <a:ext cx="301731" cy="342450"/>
              </a:xfrm>
              <a:prstGeom prst="rect">
                <a:avLst/>
              </a:prstGeom>
            </p:spPr>
          </p:pic>
        </p:grpSp>
      </p:grpSp>
      <p:sp>
        <p:nvSpPr>
          <p:cNvPr id="48" name="Arc 47">
            <a:extLst>
              <a:ext uri="{FF2B5EF4-FFF2-40B4-BE49-F238E27FC236}">
                <a16:creationId xmlns:a16="http://schemas.microsoft.com/office/drawing/2014/main" id="{1C42EB8C-E7B3-0A85-0CC1-CE1709FA79A2}"/>
              </a:ext>
            </a:extLst>
          </p:cNvPr>
          <p:cNvSpPr/>
          <p:nvPr/>
        </p:nvSpPr>
        <p:spPr>
          <a:xfrm>
            <a:off x="1576156" y="3285227"/>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9" name="Arc 48">
            <a:extLst>
              <a:ext uri="{FF2B5EF4-FFF2-40B4-BE49-F238E27FC236}">
                <a16:creationId xmlns:a16="http://schemas.microsoft.com/office/drawing/2014/main" id="{AA805C82-C467-B0AF-CB45-A910BC1107D8}"/>
              </a:ext>
            </a:extLst>
          </p:cNvPr>
          <p:cNvSpPr/>
          <p:nvPr/>
        </p:nvSpPr>
        <p:spPr>
          <a:xfrm>
            <a:off x="5474846" y="3270163"/>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0" name="Rounded Rectangle 14">
            <a:extLst>
              <a:ext uri="{FF2B5EF4-FFF2-40B4-BE49-F238E27FC236}">
                <a16:creationId xmlns:a16="http://schemas.microsoft.com/office/drawing/2014/main" id="{1222AAA7-9AD8-0289-3136-8D51DBE784ED}"/>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51" name="Rounded Rectangle 15">
            <a:extLst>
              <a:ext uri="{FF2B5EF4-FFF2-40B4-BE49-F238E27FC236}">
                <a16:creationId xmlns:a16="http://schemas.microsoft.com/office/drawing/2014/main" id="{4CC0798B-EAEA-FA63-1522-95B245A8A6D3}"/>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52" name="Rounded Rectangle 16">
            <a:extLst>
              <a:ext uri="{FF2B5EF4-FFF2-40B4-BE49-F238E27FC236}">
                <a16:creationId xmlns:a16="http://schemas.microsoft.com/office/drawing/2014/main" id="{7CDA4B5C-BC46-3C11-8A69-A22B6B3459F8}"/>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53" name="Rounded Rectangle 17">
            <a:extLst>
              <a:ext uri="{FF2B5EF4-FFF2-40B4-BE49-F238E27FC236}">
                <a16:creationId xmlns:a16="http://schemas.microsoft.com/office/drawing/2014/main" id="{6626C2EF-18B1-4CA1-8320-66FC297FCAD9}"/>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54" name="Rounded Rectangle 18">
            <a:extLst>
              <a:ext uri="{FF2B5EF4-FFF2-40B4-BE49-F238E27FC236}">
                <a16:creationId xmlns:a16="http://schemas.microsoft.com/office/drawing/2014/main" id="{5F46CCDC-A9E4-98AC-2931-286BA10CC826}"/>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55" name="Rounded Rectangle 19">
            <a:extLst>
              <a:ext uri="{FF2B5EF4-FFF2-40B4-BE49-F238E27FC236}">
                <a16:creationId xmlns:a16="http://schemas.microsoft.com/office/drawing/2014/main" id="{8869F5E1-E240-D0C3-5CB4-4113DCE54991}"/>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pic>
        <p:nvPicPr>
          <p:cNvPr id="56" name="Picture 55" descr="A blue logo with a black background&#10;&#10;Description automatically generated">
            <a:extLst>
              <a:ext uri="{FF2B5EF4-FFF2-40B4-BE49-F238E27FC236}">
                <a16:creationId xmlns:a16="http://schemas.microsoft.com/office/drawing/2014/main" id="{A7047E0F-41A7-372A-BE3E-9CDE76F4D99B}"/>
              </a:ext>
            </a:extLst>
          </p:cNvPr>
          <p:cNvPicPr>
            <a:picLocks noChangeAspect="1"/>
          </p:cNvPicPr>
          <p:nvPr/>
        </p:nvPicPr>
        <p:blipFill>
          <a:blip r:embed="rId6"/>
          <a:stretch>
            <a:fillRect/>
          </a:stretch>
        </p:blipFill>
        <p:spPr>
          <a:xfrm>
            <a:off x="10233172" y="477924"/>
            <a:ext cx="1165719" cy="1167996"/>
          </a:xfrm>
          <a:prstGeom prst="rect">
            <a:avLst/>
          </a:prstGeom>
        </p:spPr>
      </p:pic>
    </p:spTree>
    <p:extLst>
      <p:ext uri="{BB962C8B-B14F-4D97-AF65-F5344CB8AC3E}">
        <p14:creationId xmlns:p14="http://schemas.microsoft.com/office/powerpoint/2010/main" val="8208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10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1000"/>
                                        <p:tgtEl>
                                          <p:spTgt spid="17"/>
                                        </p:tgtEl>
                                      </p:cBhvr>
                                    </p:animEffect>
                                  </p:childTnLst>
                                </p:cTn>
                              </p:par>
                              <p:par>
                                <p:cTn id="16" presetID="10" presetClass="entr" presetSubtype="0" fill="hold" nodeType="withEffect">
                                  <p:stCondLst>
                                    <p:cond delay="20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6AF6749C-C959-7552-BC26-028AC9B227BD}"/>
              </a:ext>
            </a:extLst>
          </p:cNvPr>
          <p:cNvSpPr txBox="1">
            <a:spLocks/>
          </p:cNvSpPr>
          <p:nvPr/>
        </p:nvSpPr>
        <p:spPr>
          <a:xfrm>
            <a:off x="584200" y="401122"/>
            <a:ext cx="1102518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Data Ingestion and transformation</a:t>
            </a:r>
          </a:p>
        </p:txBody>
      </p:sp>
      <p:grpSp>
        <p:nvGrpSpPr>
          <p:cNvPr id="22" name="Group 21">
            <a:extLst>
              <a:ext uri="{FF2B5EF4-FFF2-40B4-BE49-F238E27FC236}">
                <a16:creationId xmlns:a16="http://schemas.microsoft.com/office/drawing/2014/main" id="{C02C0276-36FD-73BD-0064-88AEB368E23C}"/>
              </a:ext>
            </a:extLst>
          </p:cNvPr>
          <p:cNvGrpSpPr/>
          <p:nvPr/>
        </p:nvGrpSpPr>
        <p:grpSpPr>
          <a:xfrm>
            <a:off x="9402916" y="2427854"/>
            <a:ext cx="2204884" cy="2204884"/>
            <a:chOff x="9402916" y="2427854"/>
            <a:chExt cx="2204884" cy="2204884"/>
          </a:xfrm>
        </p:grpSpPr>
        <p:sp>
          <p:nvSpPr>
            <p:cNvPr id="9" name="Rectangle: Rounded Corners 8">
              <a:extLst>
                <a:ext uri="{FF2B5EF4-FFF2-40B4-BE49-F238E27FC236}">
                  <a16:creationId xmlns:a16="http://schemas.microsoft.com/office/drawing/2014/main" id="{12E50160-D0B9-8CDA-89B4-8FFCBD0848C4}"/>
                </a:ext>
              </a:extLst>
            </p:cNvPr>
            <p:cNvSpPr/>
            <p:nvPr/>
          </p:nvSpPr>
          <p:spPr bwMode="auto">
            <a:xfrm>
              <a:off x="9402916" y="2427854"/>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8EC523C6-BBDD-A2DA-5B3D-6BB89C3A3844}"/>
                </a:ext>
              </a:extLst>
            </p:cNvPr>
            <p:cNvSpPr txBox="1"/>
            <p:nvPr/>
          </p:nvSpPr>
          <p:spPr>
            <a:xfrm>
              <a:off x="9874770" y="3873197"/>
              <a:ext cx="1229504" cy="307777"/>
            </a:xfrm>
            <a:prstGeom prst="rect">
              <a:avLst/>
            </a:prstGeom>
            <a:noFill/>
          </p:spPr>
          <p:txBody>
            <a:bodyPr wrap="none" lIns="0" tIns="0" rIns="0" bIns="0" rtlCol="0">
              <a:spAutoFit/>
            </a:bodyPr>
            <a:lstStyle/>
            <a:p>
              <a:pPr algn="ctr"/>
              <a:r>
                <a:rPr lang="en-US" sz="2000">
                  <a:solidFill>
                    <a:srgbClr val="000000"/>
                  </a:solidFill>
                </a:rPr>
                <a:t>Data Flows</a:t>
              </a:r>
            </a:p>
          </p:txBody>
        </p:sp>
      </p:grpSp>
      <p:grpSp>
        <p:nvGrpSpPr>
          <p:cNvPr id="21" name="Group 20">
            <a:extLst>
              <a:ext uri="{FF2B5EF4-FFF2-40B4-BE49-F238E27FC236}">
                <a16:creationId xmlns:a16="http://schemas.microsoft.com/office/drawing/2014/main" id="{F269959F-8F04-706E-0106-C04D0BAA679B}"/>
              </a:ext>
            </a:extLst>
          </p:cNvPr>
          <p:cNvGrpSpPr/>
          <p:nvPr/>
        </p:nvGrpSpPr>
        <p:grpSpPr>
          <a:xfrm>
            <a:off x="6463344" y="2424171"/>
            <a:ext cx="2204884" cy="2204884"/>
            <a:chOff x="584200" y="2424171"/>
            <a:chExt cx="2204884" cy="2204884"/>
          </a:xfrm>
        </p:grpSpPr>
        <p:sp>
          <p:nvSpPr>
            <p:cNvPr id="5" name="Rectangle: Rounded Corners 4">
              <a:extLst>
                <a:ext uri="{FF2B5EF4-FFF2-40B4-BE49-F238E27FC236}">
                  <a16:creationId xmlns:a16="http://schemas.microsoft.com/office/drawing/2014/main" id="{654C85ED-B998-CDA1-9D2A-3C0EEEA38270}"/>
                </a:ext>
              </a:extLst>
            </p:cNvPr>
            <p:cNvSpPr/>
            <p:nvPr/>
          </p:nvSpPr>
          <p:spPr bwMode="auto">
            <a:xfrm>
              <a:off x="58420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5E6ABD7-ABB3-2B1A-01B9-5890C0CECC21}"/>
                </a:ext>
              </a:extLst>
            </p:cNvPr>
            <p:cNvSpPr txBox="1"/>
            <p:nvPr/>
          </p:nvSpPr>
          <p:spPr>
            <a:xfrm>
              <a:off x="709561" y="4075991"/>
              <a:ext cx="1960716" cy="307777"/>
            </a:xfrm>
            <a:prstGeom prst="rect">
              <a:avLst/>
            </a:prstGeom>
            <a:noFill/>
          </p:spPr>
          <p:txBody>
            <a:bodyPr wrap="square" lIns="0" tIns="0" rIns="0" bIns="0" rtlCol="0">
              <a:spAutoFit/>
            </a:bodyPr>
            <a:lstStyle/>
            <a:p>
              <a:pPr algn="ctr"/>
              <a:r>
                <a:rPr lang="en-US" sz="2000">
                  <a:solidFill>
                    <a:srgbClr val="000000"/>
                  </a:solidFill>
                </a:rPr>
                <a:t>Data pipelines</a:t>
              </a:r>
            </a:p>
          </p:txBody>
        </p:sp>
      </p:grpSp>
      <p:grpSp>
        <p:nvGrpSpPr>
          <p:cNvPr id="24" name="Group 23">
            <a:extLst>
              <a:ext uri="{FF2B5EF4-FFF2-40B4-BE49-F238E27FC236}">
                <a16:creationId xmlns:a16="http://schemas.microsoft.com/office/drawing/2014/main" id="{795DBDF1-C4AA-14D7-311E-983CD0E754DC}"/>
              </a:ext>
            </a:extLst>
          </p:cNvPr>
          <p:cNvGrpSpPr/>
          <p:nvPr/>
        </p:nvGrpSpPr>
        <p:grpSpPr>
          <a:xfrm>
            <a:off x="584200" y="2424171"/>
            <a:ext cx="2204884" cy="2204884"/>
            <a:chOff x="584200" y="2424171"/>
            <a:chExt cx="2204884" cy="2204884"/>
          </a:xfrm>
        </p:grpSpPr>
        <p:sp>
          <p:nvSpPr>
            <p:cNvPr id="3" name="Rectangle: Rounded Corners 2">
              <a:extLst>
                <a:ext uri="{FF2B5EF4-FFF2-40B4-BE49-F238E27FC236}">
                  <a16:creationId xmlns:a16="http://schemas.microsoft.com/office/drawing/2014/main" id="{CE7555D9-FD16-15D6-D575-6380815F83E0}"/>
                </a:ext>
              </a:extLst>
            </p:cNvPr>
            <p:cNvSpPr/>
            <p:nvPr/>
          </p:nvSpPr>
          <p:spPr bwMode="auto">
            <a:xfrm>
              <a:off x="58420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997AD186-DF0E-8D8D-DB17-68E7FC6F35C4}"/>
                </a:ext>
              </a:extLst>
            </p:cNvPr>
            <p:cNvSpPr txBox="1"/>
            <p:nvPr/>
          </p:nvSpPr>
          <p:spPr>
            <a:xfrm>
              <a:off x="1060861" y="4075991"/>
              <a:ext cx="1251561" cy="307777"/>
            </a:xfrm>
            <a:prstGeom prst="rect">
              <a:avLst/>
            </a:prstGeom>
            <a:noFill/>
          </p:spPr>
          <p:txBody>
            <a:bodyPr wrap="none" lIns="0" tIns="0" rIns="0" bIns="0" rtlCol="0">
              <a:spAutoFit/>
            </a:bodyPr>
            <a:lstStyle/>
            <a:p>
              <a:pPr algn="l"/>
              <a:r>
                <a:rPr lang="en-US" sz="2000">
                  <a:solidFill>
                    <a:srgbClr val="000000"/>
                  </a:solidFill>
                </a:rPr>
                <a:t>Notebooks</a:t>
              </a:r>
            </a:p>
          </p:txBody>
        </p:sp>
      </p:grpSp>
      <p:grpSp>
        <p:nvGrpSpPr>
          <p:cNvPr id="23" name="Group 22">
            <a:extLst>
              <a:ext uri="{FF2B5EF4-FFF2-40B4-BE49-F238E27FC236}">
                <a16:creationId xmlns:a16="http://schemas.microsoft.com/office/drawing/2014/main" id="{5D9A72D7-CCBC-40B2-C607-DDD610B42555}"/>
              </a:ext>
            </a:extLst>
          </p:cNvPr>
          <p:cNvGrpSpPr/>
          <p:nvPr/>
        </p:nvGrpSpPr>
        <p:grpSpPr>
          <a:xfrm>
            <a:off x="3523772" y="2424171"/>
            <a:ext cx="2204884" cy="2204884"/>
            <a:chOff x="3410280" y="2424171"/>
            <a:chExt cx="2204884" cy="2204884"/>
          </a:xfrm>
        </p:grpSpPr>
        <p:sp>
          <p:nvSpPr>
            <p:cNvPr id="7" name="Rectangle: Rounded Corners 6">
              <a:extLst>
                <a:ext uri="{FF2B5EF4-FFF2-40B4-BE49-F238E27FC236}">
                  <a16:creationId xmlns:a16="http://schemas.microsoft.com/office/drawing/2014/main" id="{A9AD392B-3D87-BE40-982F-625071C6CBA8}"/>
                </a:ext>
              </a:extLst>
            </p:cNvPr>
            <p:cNvSpPr/>
            <p:nvPr/>
          </p:nvSpPr>
          <p:spPr bwMode="auto">
            <a:xfrm>
              <a:off x="341028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BAE23F8F-44FF-13FB-E1AF-15788059FE80}"/>
                </a:ext>
              </a:extLst>
            </p:cNvPr>
            <p:cNvSpPr txBox="1"/>
            <p:nvPr/>
          </p:nvSpPr>
          <p:spPr>
            <a:xfrm>
              <a:off x="3886941" y="3869514"/>
              <a:ext cx="1219886" cy="615553"/>
            </a:xfrm>
            <a:prstGeom prst="rect">
              <a:avLst/>
            </a:prstGeom>
            <a:noFill/>
          </p:spPr>
          <p:txBody>
            <a:bodyPr wrap="none" lIns="0" tIns="0" rIns="0" bIns="0" rtlCol="0">
              <a:spAutoFit/>
            </a:bodyPr>
            <a:lstStyle/>
            <a:p>
              <a:pPr algn="ctr"/>
              <a:r>
                <a:rPr lang="en-US" sz="2000">
                  <a:solidFill>
                    <a:srgbClr val="000000"/>
                  </a:solidFill>
                </a:rPr>
                <a:t>Spark Job </a:t>
              </a:r>
            </a:p>
            <a:p>
              <a:pPr algn="ctr"/>
              <a:r>
                <a:rPr lang="en-US" sz="2000">
                  <a:solidFill>
                    <a:srgbClr val="000000"/>
                  </a:solidFill>
                </a:rPr>
                <a:t>Definitions</a:t>
              </a:r>
            </a:p>
          </p:txBody>
        </p:sp>
      </p:grpSp>
      <p:cxnSp>
        <p:nvCxnSpPr>
          <p:cNvPr id="26" name="Straight Connector 25">
            <a:extLst>
              <a:ext uri="{FF2B5EF4-FFF2-40B4-BE49-F238E27FC236}">
                <a16:creationId xmlns:a16="http://schemas.microsoft.com/office/drawing/2014/main" id="{52EF0266-C293-B6E3-1BD3-C182F137837F}"/>
              </a:ext>
            </a:extLst>
          </p:cNvPr>
          <p:cNvCxnSpPr>
            <a:cxnSpLocks/>
          </p:cNvCxnSpPr>
          <p:nvPr/>
        </p:nvCxnSpPr>
        <p:spPr>
          <a:xfrm>
            <a:off x="584200" y="4934465"/>
            <a:ext cx="5144456" cy="0"/>
          </a:xfrm>
          <a:prstGeom prst="line">
            <a:avLst/>
          </a:prstGeom>
          <a:ln w="3810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6F4C60E-9A46-B625-2032-45C0E8A09F4C}"/>
              </a:ext>
            </a:extLst>
          </p:cNvPr>
          <p:cNvSpPr txBox="1"/>
          <p:nvPr/>
        </p:nvSpPr>
        <p:spPr>
          <a:xfrm>
            <a:off x="1930226" y="5159919"/>
            <a:ext cx="2452403" cy="307777"/>
          </a:xfrm>
          <a:prstGeom prst="rect">
            <a:avLst/>
          </a:prstGeom>
          <a:noFill/>
        </p:spPr>
        <p:txBody>
          <a:bodyPr wrap="none" lIns="0" tIns="0" rIns="0" bIns="0" rtlCol="0">
            <a:spAutoFit/>
          </a:bodyPr>
          <a:lstStyle/>
          <a:p>
            <a:pPr algn="l"/>
            <a:r>
              <a:rPr lang="en-US" sz="2000">
                <a:solidFill>
                  <a:schemeClr val="accent4">
                    <a:lumMod val="50000"/>
                  </a:schemeClr>
                </a:solidFill>
              </a:rPr>
              <a:t>Code-based pipelines</a:t>
            </a:r>
          </a:p>
        </p:txBody>
      </p:sp>
      <p:cxnSp>
        <p:nvCxnSpPr>
          <p:cNvPr id="29" name="Straight Connector 28">
            <a:extLst>
              <a:ext uri="{FF2B5EF4-FFF2-40B4-BE49-F238E27FC236}">
                <a16:creationId xmlns:a16="http://schemas.microsoft.com/office/drawing/2014/main" id="{EE435394-824C-A312-0BC9-2654299F1651}"/>
              </a:ext>
            </a:extLst>
          </p:cNvPr>
          <p:cNvCxnSpPr>
            <a:cxnSpLocks/>
          </p:cNvCxnSpPr>
          <p:nvPr/>
        </p:nvCxnSpPr>
        <p:spPr>
          <a:xfrm>
            <a:off x="6588705" y="4934465"/>
            <a:ext cx="5144456" cy="0"/>
          </a:xfrm>
          <a:prstGeom prst="line">
            <a:avLst/>
          </a:prstGeom>
          <a:ln w="3810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3F715F-4565-0D29-3EE8-2F46BA0F6A77}"/>
              </a:ext>
            </a:extLst>
          </p:cNvPr>
          <p:cNvSpPr txBox="1"/>
          <p:nvPr/>
        </p:nvSpPr>
        <p:spPr>
          <a:xfrm>
            <a:off x="7934731" y="5159919"/>
            <a:ext cx="2102948" cy="307777"/>
          </a:xfrm>
          <a:prstGeom prst="rect">
            <a:avLst/>
          </a:prstGeom>
          <a:noFill/>
        </p:spPr>
        <p:txBody>
          <a:bodyPr wrap="none" lIns="0" tIns="0" rIns="0" bIns="0" rtlCol="0">
            <a:spAutoFit/>
          </a:bodyPr>
          <a:lstStyle/>
          <a:p>
            <a:pPr algn="l"/>
            <a:r>
              <a:rPr lang="en-US" sz="2000">
                <a:solidFill>
                  <a:schemeClr val="accent4">
                    <a:lumMod val="50000"/>
                  </a:schemeClr>
                </a:solidFill>
              </a:rPr>
              <a:t>UI-based pipelines</a:t>
            </a:r>
          </a:p>
        </p:txBody>
      </p:sp>
      <p:pic>
        <p:nvPicPr>
          <p:cNvPr id="32" name="Graphic 31">
            <a:extLst>
              <a:ext uri="{FF2B5EF4-FFF2-40B4-BE49-F238E27FC236}">
                <a16:creationId xmlns:a16="http://schemas.microsoft.com/office/drawing/2014/main" id="{B5D20FAE-5020-5997-5DD3-6615C603E4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7210" y="3009568"/>
            <a:ext cx="838864" cy="838864"/>
          </a:xfrm>
          <a:prstGeom prst="rect">
            <a:avLst/>
          </a:prstGeom>
        </p:spPr>
      </p:pic>
      <p:pic>
        <p:nvPicPr>
          <p:cNvPr id="34" name="Graphic 33">
            <a:extLst>
              <a:ext uri="{FF2B5EF4-FFF2-40B4-BE49-F238E27FC236}">
                <a16:creationId xmlns:a16="http://schemas.microsoft.com/office/drawing/2014/main" id="{4F136F0B-57DB-EE72-0556-09CE2F8AAE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832" y="3048015"/>
            <a:ext cx="736765" cy="736765"/>
          </a:xfrm>
          <a:prstGeom prst="rect">
            <a:avLst/>
          </a:prstGeom>
        </p:spPr>
      </p:pic>
      <p:pic>
        <p:nvPicPr>
          <p:cNvPr id="36" name="Graphic 35">
            <a:extLst>
              <a:ext uri="{FF2B5EF4-FFF2-40B4-BE49-F238E27FC236}">
                <a16:creationId xmlns:a16="http://schemas.microsoft.com/office/drawing/2014/main" id="{B4E46221-0F40-33F1-8A00-EF49AF6143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7404" y="3058618"/>
            <a:ext cx="736765" cy="736765"/>
          </a:xfrm>
          <a:prstGeom prst="rect">
            <a:avLst/>
          </a:prstGeom>
        </p:spPr>
      </p:pic>
      <p:pic>
        <p:nvPicPr>
          <p:cNvPr id="11" name="Picture 10">
            <a:extLst>
              <a:ext uri="{FF2B5EF4-FFF2-40B4-BE49-F238E27FC236}">
                <a16:creationId xmlns:a16="http://schemas.microsoft.com/office/drawing/2014/main" id="{3684EB73-16BE-F315-019A-A57BD1C0C7F0}"/>
              </a:ext>
            </a:extLst>
          </p:cNvPr>
          <p:cNvPicPr>
            <a:picLocks noChangeAspect="1"/>
          </p:cNvPicPr>
          <p:nvPr/>
        </p:nvPicPr>
        <p:blipFill>
          <a:blip r:embed="rId9">
            <a:clrChange>
              <a:clrFrom>
                <a:srgbClr val="FAFAFA"/>
              </a:clrFrom>
              <a:clrTo>
                <a:srgbClr val="FAFAFA">
                  <a:alpha val="0"/>
                </a:srgbClr>
              </a:clrTo>
            </a:clrChange>
            <a:biLevel thresh="75000"/>
          </a:blip>
          <a:stretch>
            <a:fillRect/>
          </a:stretch>
        </p:blipFill>
        <p:spPr>
          <a:xfrm>
            <a:off x="10093843" y="2959871"/>
            <a:ext cx="823031" cy="922100"/>
          </a:xfrm>
          <a:prstGeom prst="rect">
            <a:avLst/>
          </a:prstGeom>
        </p:spPr>
      </p:pic>
      <p:sp>
        <p:nvSpPr>
          <p:cNvPr id="12" name="Text Placeholder 2">
            <a:extLst>
              <a:ext uri="{FF2B5EF4-FFF2-40B4-BE49-F238E27FC236}">
                <a16:creationId xmlns:a16="http://schemas.microsoft.com/office/drawing/2014/main" id="{99CD1ECA-48B3-1954-FB77-FB2303587F87}"/>
              </a:ext>
            </a:extLst>
          </p:cNvPr>
          <p:cNvSpPr txBox="1">
            <a:spLocks/>
          </p:cNvSpPr>
          <p:nvPr/>
        </p:nvSpPr>
        <p:spPr>
          <a:xfrm>
            <a:off x="718133" y="1051062"/>
            <a:ext cx="1102518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6"/>
                </a:solidFill>
                <a:effectLst/>
                <a:uLnTx/>
                <a:uFillTx/>
                <a:latin typeface="Segoe UI Semibold"/>
                <a:ea typeface="+mn-ea"/>
                <a:cs typeface="Segoe UI" panose="020B0502040204020203" pitchFamily="34" charset="0"/>
              </a:rPr>
              <a:t>The choice of tools for your data transformations</a:t>
            </a:r>
          </a:p>
        </p:txBody>
      </p:sp>
    </p:spTree>
    <p:extLst>
      <p:ext uri="{BB962C8B-B14F-4D97-AF65-F5344CB8AC3E}">
        <p14:creationId xmlns:p14="http://schemas.microsoft.com/office/powerpoint/2010/main" val="14762769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A0933A7-94C6-0898-1DA6-E851E7B6B544}"/>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from 100+ sources with Connectors with </a:t>
            </a:r>
            <a:r>
              <a:rPr lang="en-US" b="1" dirty="0">
                <a:solidFill>
                  <a:schemeClr val="accent6"/>
                </a:solidFill>
                <a:latin typeface="Segoe UI Black" panose="020B0A02040204020203" pitchFamily="34" charset="0"/>
                <a:ea typeface="Segoe UI Black" panose="020B0A02040204020203" pitchFamily="34" charset="0"/>
              </a:rPr>
              <a:t>Dataflow Gen 2</a:t>
            </a:r>
          </a:p>
        </p:txBody>
      </p:sp>
      <p:pic>
        <p:nvPicPr>
          <p:cNvPr id="14" name="Picture Placeholder 7" descr="A screenshot of a computer&#10;&#10;Description automatically generated">
            <a:extLst>
              <a:ext uri="{FF2B5EF4-FFF2-40B4-BE49-F238E27FC236}">
                <a16:creationId xmlns:a16="http://schemas.microsoft.com/office/drawing/2014/main" id="{6861BE61-8332-CD09-07FB-466BF424B495}"/>
              </a:ext>
            </a:extLst>
          </p:cNvPr>
          <p:cNvPicPr>
            <a:picLocks noChangeAspect="1"/>
          </p:cNvPicPr>
          <p:nvPr/>
        </p:nvPicPr>
        <p:blipFill rotWithShape="1">
          <a:blip r:embed="rId3"/>
          <a:srcRect l="7453" t="4268" r="4485" b="5888"/>
          <a:stretch/>
        </p:blipFill>
        <p:spPr>
          <a:xfrm>
            <a:off x="829917" y="934276"/>
            <a:ext cx="10684566" cy="5223013"/>
          </a:xfrm>
          <a:prstGeom prst="rect">
            <a:avLst/>
          </a:prstGeom>
        </p:spPr>
      </p:pic>
    </p:spTree>
    <p:extLst>
      <p:ext uri="{BB962C8B-B14F-4D97-AF65-F5344CB8AC3E}">
        <p14:creationId xmlns:p14="http://schemas.microsoft.com/office/powerpoint/2010/main" val="24525661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5C03474-0525-FB2F-8B96-A2A756058441}"/>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pic>
        <p:nvPicPr>
          <p:cNvPr id="4" name="Picture Placeholder 4">
            <a:extLst>
              <a:ext uri="{FF2B5EF4-FFF2-40B4-BE49-F238E27FC236}">
                <a16:creationId xmlns:a16="http://schemas.microsoft.com/office/drawing/2014/main" id="{7FCD9548-485E-C379-1DDB-55A90D586AB7}"/>
              </a:ext>
            </a:extLst>
          </p:cNvPr>
          <p:cNvPicPr>
            <a:picLocks noChangeAspect="1"/>
          </p:cNvPicPr>
          <p:nvPr/>
        </p:nvPicPr>
        <p:blipFill rotWithShape="1">
          <a:blip r:embed="rId3"/>
          <a:srcRect t="9091" b="9091"/>
          <a:stretch/>
        </p:blipFill>
        <p:spPr>
          <a:xfrm>
            <a:off x="293688" y="860093"/>
            <a:ext cx="11604625" cy="5711234"/>
          </a:xfrm>
          <a:prstGeom prst="rect">
            <a:avLst/>
          </a:prstGeom>
        </p:spPr>
      </p:pic>
    </p:spTree>
    <p:extLst>
      <p:ext uri="{BB962C8B-B14F-4D97-AF65-F5344CB8AC3E}">
        <p14:creationId xmlns:p14="http://schemas.microsoft.com/office/powerpoint/2010/main" val="32138017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5C03474-0525-FB2F-8B96-A2A756058441}"/>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graphicFrame>
        <p:nvGraphicFramePr>
          <p:cNvPr id="3" name="Diagram 2">
            <a:extLst>
              <a:ext uri="{FF2B5EF4-FFF2-40B4-BE49-F238E27FC236}">
                <a16:creationId xmlns:a16="http://schemas.microsoft.com/office/drawing/2014/main" id="{8BD71773-8FA9-ECCE-B7F8-73547AF46DF8}"/>
              </a:ext>
            </a:extLst>
          </p:cNvPr>
          <p:cNvGraphicFramePr/>
          <p:nvPr>
            <p:extLst>
              <p:ext uri="{D42A27DB-BD31-4B8C-83A1-F6EECF244321}">
                <p14:modId xmlns:p14="http://schemas.microsoft.com/office/powerpoint/2010/main" val="2406313020"/>
              </p:ext>
            </p:extLst>
          </p:nvPr>
        </p:nvGraphicFramePr>
        <p:xfrm>
          <a:off x="3593047" y="1172584"/>
          <a:ext cx="8950363" cy="4830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144B30B-545B-F481-957A-616226C1D9B8}"/>
              </a:ext>
            </a:extLst>
          </p:cNvPr>
          <p:cNvSpPr txBox="1"/>
          <p:nvPr/>
        </p:nvSpPr>
        <p:spPr>
          <a:xfrm>
            <a:off x="739286" y="2708699"/>
            <a:ext cx="3654017" cy="615553"/>
          </a:xfrm>
          <a:prstGeom prst="rect">
            <a:avLst/>
          </a:prstGeom>
          <a:noFill/>
        </p:spPr>
        <p:txBody>
          <a:bodyPr wrap="square" lIns="0" tIns="0" rIns="0" bIns="0" rtlCol="0">
            <a:spAutoFit/>
          </a:bodyPr>
          <a:lstStyle/>
          <a:p>
            <a:pPr algn="l"/>
            <a:r>
              <a:rPr lang="en-US" sz="2000" b="1" dirty="0">
                <a:solidFill>
                  <a:schemeClr val="bg1"/>
                </a:solidFill>
              </a:rPr>
              <a:t>Pipelines are a sequence of activities</a:t>
            </a:r>
          </a:p>
        </p:txBody>
      </p:sp>
      <p:sp>
        <p:nvSpPr>
          <p:cNvPr id="6" name="TextBox 5">
            <a:extLst>
              <a:ext uri="{FF2B5EF4-FFF2-40B4-BE49-F238E27FC236}">
                <a16:creationId xmlns:a16="http://schemas.microsoft.com/office/drawing/2014/main" id="{618A19DF-92CE-BCAE-D23C-8AF44CF6D01B}"/>
              </a:ext>
            </a:extLst>
          </p:cNvPr>
          <p:cNvSpPr txBox="1"/>
          <p:nvPr/>
        </p:nvSpPr>
        <p:spPr>
          <a:xfrm>
            <a:off x="739286" y="3779276"/>
            <a:ext cx="4073564" cy="615553"/>
          </a:xfrm>
          <a:prstGeom prst="rect">
            <a:avLst/>
          </a:prstGeom>
          <a:noFill/>
        </p:spPr>
        <p:txBody>
          <a:bodyPr wrap="square" lIns="0" tIns="0" rIns="0" bIns="0" rtlCol="0">
            <a:spAutoFit/>
          </a:bodyPr>
          <a:lstStyle/>
          <a:p>
            <a:pPr algn="l"/>
            <a:r>
              <a:rPr lang="en-US" sz="2000" b="1" dirty="0">
                <a:solidFill>
                  <a:schemeClr val="bg1"/>
                </a:solidFill>
              </a:rPr>
              <a:t>Activities, datasets, and dataflows can be controlled within the pipeline</a:t>
            </a:r>
          </a:p>
        </p:txBody>
      </p:sp>
      <p:sp>
        <p:nvSpPr>
          <p:cNvPr id="8" name="TextBox 7">
            <a:extLst>
              <a:ext uri="{FF2B5EF4-FFF2-40B4-BE49-F238E27FC236}">
                <a16:creationId xmlns:a16="http://schemas.microsoft.com/office/drawing/2014/main" id="{4F6E235D-DCE8-5D4E-0785-9C544B3EBD57}"/>
              </a:ext>
            </a:extLst>
          </p:cNvPr>
          <p:cNvSpPr txBox="1"/>
          <p:nvPr/>
        </p:nvSpPr>
        <p:spPr>
          <a:xfrm>
            <a:off x="739286" y="1096573"/>
            <a:ext cx="3761593" cy="307777"/>
          </a:xfrm>
          <a:prstGeom prst="rect">
            <a:avLst/>
          </a:prstGeom>
          <a:noFill/>
        </p:spPr>
        <p:txBody>
          <a:bodyPr wrap="square" lIns="0" tIns="0" rIns="0" bIns="0" rtlCol="0">
            <a:spAutoFit/>
          </a:bodyPr>
          <a:lstStyle/>
          <a:p>
            <a:pPr algn="l"/>
            <a:r>
              <a:rPr lang="en-US" sz="2000" b="1" dirty="0">
                <a:solidFill>
                  <a:schemeClr val="bg1"/>
                </a:solidFill>
              </a:rPr>
              <a:t>Datasets can be from any source</a:t>
            </a:r>
          </a:p>
        </p:txBody>
      </p:sp>
      <p:sp>
        <p:nvSpPr>
          <p:cNvPr id="9" name="TextBox 8">
            <a:extLst>
              <a:ext uri="{FF2B5EF4-FFF2-40B4-BE49-F238E27FC236}">
                <a16:creationId xmlns:a16="http://schemas.microsoft.com/office/drawing/2014/main" id="{C3F7DA3D-DDB3-DAE1-412F-1315E88B16B0}"/>
              </a:ext>
            </a:extLst>
          </p:cNvPr>
          <p:cNvSpPr txBox="1"/>
          <p:nvPr/>
        </p:nvSpPr>
        <p:spPr>
          <a:xfrm>
            <a:off x="739286" y="1840860"/>
            <a:ext cx="3098202" cy="307777"/>
          </a:xfrm>
          <a:prstGeom prst="rect">
            <a:avLst/>
          </a:prstGeom>
          <a:noFill/>
        </p:spPr>
        <p:txBody>
          <a:bodyPr wrap="square" lIns="0" tIns="0" rIns="0" bIns="0" rtlCol="0">
            <a:spAutoFit/>
          </a:bodyPr>
          <a:lstStyle/>
          <a:p>
            <a:r>
              <a:rPr lang="en-US" sz="2000" b="1" dirty="0">
                <a:solidFill>
                  <a:schemeClr val="bg1"/>
                </a:solidFill>
              </a:rPr>
              <a:t>Activity produces dataset</a:t>
            </a:r>
          </a:p>
        </p:txBody>
      </p:sp>
      <p:pic>
        <p:nvPicPr>
          <p:cNvPr id="12" name="Picture 11" descr="A green and blue logo&#10;&#10;Description automatically generated">
            <a:extLst>
              <a:ext uri="{FF2B5EF4-FFF2-40B4-BE49-F238E27FC236}">
                <a16:creationId xmlns:a16="http://schemas.microsoft.com/office/drawing/2014/main" id="{111BB778-7371-BF73-6AB1-E2880DB1C53D}"/>
              </a:ext>
            </a:extLst>
          </p:cNvPr>
          <p:cNvPicPr>
            <a:picLocks noChangeAspect="1"/>
          </p:cNvPicPr>
          <p:nvPr/>
        </p:nvPicPr>
        <p:blipFill>
          <a:blip r:embed="rId8"/>
          <a:stretch>
            <a:fillRect/>
          </a:stretch>
        </p:blipFill>
        <p:spPr>
          <a:xfrm>
            <a:off x="901330" y="5548307"/>
            <a:ext cx="907150" cy="908922"/>
          </a:xfrm>
          <a:prstGeom prst="rect">
            <a:avLst/>
          </a:prstGeom>
        </p:spPr>
      </p:pic>
    </p:spTree>
    <p:extLst>
      <p:ext uri="{BB962C8B-B14F-4D97-AF65-F5344CB8AC3E}">
        <p14:creationId xmlns:p14="http://schemas.microsoft.com/office/powerpoint/2010/main" val="9796137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BDAA132-4F0A-5936-920D-ACB17B9DDF6F}"/>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pic>
        <p:nvPicPr>
          <p:cNvPr id="3" name="Picture 2">
            <a:extLst>
              <a:ext uri="{FF2B5EF4-FFF2-40B4-BE49-F238E27FC236}">
                <a16:creationId xmlns:a16="http://schemas.microsoft.com/office/drawing/2014/main" id="{B7F57547-B172-125F-2378-D1F07DBBFE6C}"/>
              </a:ext>
            </a:extLst>
          </p:cNvPr>
          <p:cNvPicPr>
            <a:picLocks noChangeAspect="1"/>
          </p:cNvPicPr>
          <p:nvPr/>
        </p:nvPicPr>
        <p:blipFill>
          <a:blip r:embed="rId3"/>
          <a:stretch>
            <a:fillRect/>
          </a:stretch>
        </p:blipFill>
        <p:spPr>
          <a:xfrm>
            <a:off x="953188" y="1083733"/>
            <a:ext cx="10285624" cy="5401734"/>
          </a:xfrm>
          <a:prstGeom prst="rect">
            <a:avLst/>
          </a:prstGeom>
        </p:spPr>
      </p:pic>
      <p:sp>
        <p:nvSpPr>
          <p:cNvPr id="4" name="Rectangle 3">
            <a:extLst>
              <a:ext uri="{FF2B5EF4-FFF2-40B4-BE49-F238E27FC236}">
                <a16:creationId xmlns:a16="http://schemas.microsoft.com/office/drawing/2014/main" id="{10BC9C4F-4D84-940E-CBCD-6CD9B9778E09}"/>
              </a:ext>
            </a:extLst>
          </p:cNvPr>
          <p:cNvSpPr/>
          <p:nvPr/>
        </p:nvSpPr>
        <p:spPr>
          <a:xfrm>
            <a:off x="10730812" y="1140893"/>
            <a:ext cx="467360" cy="360000"/>
          </a:xfrm>
          <a:prstGeom prst="rect">
            <a:avLst/>
          </a:prstGeom>
          <a:solidFill>
            <a:schemeClr val="bg1">
              <a:lumMod val="95000"/>
              <a:lumOff val="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and blue logo&#10;&#10;Description automatically generated">
            <a:extLst>
              <a:ext uri="{FF2B5EF4-FFF2-40B4-BE49-F238E27FC236}">
                <a16:creationId xmlns:a16="http://schemas.microsoft.com/office/drawing/2014/main" id="{7145457C-F6B2-0CCF-8A6A-C3EB91E45CBC}"/>
              </a:ext>
            </a:extLst>
          </p:cNvPr>
          <p:cNvPicPr>
            <a:picLocks noChangeAspect="1"/>
          </p:cNvPicPr>
          <p:nvPr/>
        </p:nvPicPr>
        <p:blipFill>
          <a:blip r:embed="rId4"/>
          <a:stretch>
            <a:fillRect/>
          </a:stretch>
        </p:blipFill>
        <p:spPr>
          <a:xfrm>
            <a:off x="10960762" y="87251"/>
            <a:ext cx="855958" cy="857630"/>
          </a:xfrm>
          <a:prstGeom prst="rect">
            <a:avLst/>
          </a:prstGeom>
        </p:spPr>
      </p:pic>
    </p:spTree>
    <p:extLst>
      <p:ext uri="{BB962C8B-B14F-4D97-AF65-F5344CB8AC3E}">
        <p14:creationId xmlns:p14="http://schemas.microsoft.com/office/powerpoint/2010/main" val="13931654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464B59-70EF-DCB7-64B0-410BAD786C76}"/>
              </a:ext>
            </a:extLst>
          </p:cNvPr>
          <p:cNvSpPr>
            <a:spLocks noGrp="1"/>
          </p:cNvSpPr>
          <p:nvPr>
            <p:ph type="title"/>
          </p:nvPr>
        </p:nvSpPr>
        <p:spPr/>
        <p:txBody>
          <a:bodyPr anchor="ctr">
            <a:normAutofit fontScale="90000"/>
          </a:bodyPr>
          <a:lstStyle/>
          <a:p>
            <a:r>
              <a:rPr lang="en-US" dirty="0"/>
              <a:t>Francis Folaranmi</a:t>
            </a:r>
          </a:p>
        </p:txBody>
      </p:sp>
      <p:sp>
        <p:nvSpPr>
          <p:cNvPr id="15" name="Content Placeholder 2">
            <a:extLst>
              <a:ext uri="{FF2B5EF4-FFF2-40B4-BE49-F238E27FC236}">
                <a16:creationId xmlns:a16="http://schemas.microsoft.com/office/drawing/2014/main" id="{F96ED244-9DC8-CD24-9C5A-3ACC378A1534}"/>
              </a:ext>
            </a:extLst>
          </p:cNvPr>
          <p:cNvSpPr>
            <a:spLocks noGrp="1"/>
          </p:cNvSpPr>
          <p:nvPr>
            <p:ph type="body" idx="1"/>
          </p:nvPr>
        </p:nvSpPr>
        <p:spPr>
          <a:xfrm>
            <a:off x="5811520" y="3374135"/>
            <a:ext cx="5499608" cy="2827913"/>
          </a:xfrm>
        </p:spPr>
        <p:txBody>
          <a:bodyPr/>
          <a:lstStyle/>
          <a:p>
            <a:pPr marL="0" indent="0">
              <a:buNone/>
            </a:pPr>
            <a:r>
              <a:rPr lang="en-US" sz="2000" b="0" i="0" dirty="0">
                <a:effectLst/>
                <a:latin typeface="Inter"/>
              </a:rPr>
              <a:t>Francis is a Microsoft-certified data professional who is focused on Microsoft’s all-in-one analytics solution for enterprises</a:t>
            </a:r>
            <a:r>
              <a:rPr lang="en-US" sz="2000" dirty="0">
                <a:latin typeface="Inter"/>
              </a:rPr>
              <a:t> – Microsoft Fabric</a:t>
            </a:r>
            <a:r>
              <a:rPr lang="en-US" sz="2000" b="0" i="0" dirty="0">
                <a:effectLst/>
                <a:latin typeface="Inter"/>
              </a:rPr>
              <a:t>. He has a strong background in Power BI and Azure development but has been at the forefront of Fabric Analytics engineering since its inception.</a:t>
            </a:r>
          </a:p>
          <a:p>
            <a:pPr marL="0" indent="0">
              <a:buNone/>
            </a:pPr>
            <a:r>
              <a:rPr lang="en-US" sz="2000" dirty="0">
                <a:latin typeface="Inter"/>
              </a:rPr>
              <a:t>His experiences span maritime industry, banking and non-banking financial institutions.</a:t>
            </a:r>
            <a:endParaRPr lang="en-US" sz="2000" dirty="0"/>
          </a:p>
        </p:txBody>
      </p:sp>
      <p:sp>
        <p:nvSpPr>
          <p:cNvPr id="2" name="Slide Number Placeholder 1">
            <a:extLst>
              <a:ext uri="{FF2B5EF4-FFF2-40B4-BE49-F238E27FC236}">
                <a16:creationId xmlns:a16="http://schemas.microsoft.com/office/drawing/2014/main" id="{6952B01B-557E-5795-6FDF-5E50CB71DC2B}"/>
              </a:ext>
            </a:extLst>
          </p:cNvPr>
          <p:cNvSpPr>
            <a:spLocks noGrp="1"/>
          </p:cNvSpPr>
          <p:nvPr>
            <p:ph type="sldNum" sz="quarter" idx="4294967295"/>
          </p:nvPr>
        </p:nvSpPr>
        <p:spPr>
          <a:xfrm>
            <a:off x="0" y="411163"/>
            <a:ext cx="522288" cy="311150"/>
          </a:xfrm>
        </p:spPr>
        <p:txBody>
          <a:bodyPr anchor="ctr">
            <a:normAutofit/>
          </a:bodyPr>
          <a:lstStyle/>
          <a:p>
            <a:pPr>
              <a:spcAft>
                <a:spcPts val="600"/>
              </a:spcAft>
            </a:pPr>
            <a:fld id="{294A09A9-5501-47C1-A89A-A340965A2BE2}" type="slidenum">
              <a:rPr lang="en-US" smtClean="0"/>
              <a:pPr>
                <a:spcAft>
                  <a:spcPts val="600"/>
                </a:spcAft>
              </a:pPr>
              <a:t>2</a:t>
            </a:fld>
            <a:endParaRPr lang="en-US"/>
          </a:p>
        </p:txBody>
      </p:sp>
      <p:pic>
        <p:nvPicPr>
          <p:cNvPr id="17" name="Picture Placeholder 15">
            <a:extLst>
              <a:ext uri="{FF2B5EF4-FFF2-40B4-BE49-F238E27FC236}">
                <a16:creationId xmlns:a16="http://schemas.microsoft.com/office/drawing/2014/main" id="{801F0275-84E9-AC77-6ADE-A4A1C0B66271}"/>
              </a:ext>
            </a:extLst>
          </p:cNvPr>
          <p:cNvPicPr>
            <a:picLocks noChangeAspect="1"/>
          </p:cNvPicPr>
          <p:nvPr/>
        </p:nvPicPr>
        <p:blipFill>
          <a:blip r:embed="rId2"/>
          <a:srcRect/>
          <a:stretch/>
        </p:blipFill>
        <p:spPr>
          <a:xfrm>
            <a:off x="645695" y="1387350"/>
            <a:ext cx="4814699" cy="4814699"/>
          </a:xfrm>
          <a:prstGeom prst="ellipse">
            <a:avLst/>
          </a:prstGeom>
        </p:spPr>
      </p:pic>
    </p:spTree>
    <p:extLst>
      <p:ext uri="{BB962C8B-B14F-4D97-AF65-F5344CB8AC3E}">
        <p14:creationId xmlns:p14="http://schemas.microsoft.com/office/powerpoint/2010/main" val="3171167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4">
            <a:extLst>
              <a:ext uri="{FF2B5EF4-FFF2-40B4-BE49-F238E27FC236}">
                <a16:creationId xmlns:a16="http://schemas.microsoft.com/office/drawing/2014/main" id="{C88A0CA9-A70B-9CDF-EAF5-85A0F86FC45F}"/>
              </a:ext>
            </a:extLst>
          </p:cNvPr>
          <p:cNvSpPr txBox="1">
            <a:spLocks/>
          </p:cNvSpPr>
          <p:nvPr/>
        </p:nvSpPr>
        <p:spPr>
          <a:xfrm>
            <a:off x="587375" y="293687"/>
            <a:ext cx="11604625" cy="43088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accent6"/>
                </a:solidFill>
              </a:rPr>
              <a:t>Data Ingestion - Write and run Notebooks from web &amp; VS Code</a:t>
            </a:r>
          </a:p>
        </p:txBody>
      </p:sp>
      <p:pic>
        <p:nvPicPr>
          <p:cNvPr id="21" name="20230413-1415-58.5385253">
            <a:hlinkClick r:id="" action="ppaction://media"/>
            <a:extLst>
              <a:ext uri="{FF2B5EF4-FFF2-40B4-BE49-F238E27FC236}">
                <a16:creationId xmlns:a16="http://schemas.microsoft.com/office/drawing/2014/main" id="{518D2EBE-6D66-30AD-AE9C-278964EB25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4904" y="1009650"/>
            <a:ext cx="9862193" cy="5554663"/>
          </a:xfrm>
          <a:prstGeom prst="roundRect">
            <a:avLst>
              <a:gd name="adj" fmla="val 1239"/>
            </a:avLst>
          </a:prstGeom>
        </p:spPr>
      </p:pic>
      <p:sp>
        <p:nvSpPr>
          <p:cNvPr id="22" name="Rectangle 21">
            <a:extLst>
              <a:ext uri="{FF2B5EF4-FFF2-40B4-BE49-F238E27FC236}">
                <a16:creationId xmlns:a16="http://schemas.microsoft.com/office/drawing/2014/main" id="{214A7BD4-694E-3E5D-4C9A-6A4A778D808C}"/>
              </a:ext>
            </a:extLst>
          </p:cNvPr>
          <p:cNvSpPr/>
          <p:nvPr/>
        </p:nvSpPr>
        <p:spPr>
          <a:xfrm>
            <a:off x="10373360" y="1466013"/>
            <a:ext cx="324000" cy="28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76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33"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fill="hold" display="0">
                  <p:stCondLst>
                    <p:cond delay="indefinite"/>
                  </p:stCondLst>
                </p:cTn>
                <p:tgtEl>
                  <p:spTgt spid="2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4BA1-8D1F-EC6A-0A01-08FB49E3A7AF}"/>
              </a:ext>
            </a:extLst>
          </p:cNvPr>
          <p:cNvSpPr>
            <a:spLocks noGrp="1"/>
          </p:cNvSpPr>
          <p:nvPr>
            <p:ph type="title"/>
          </p:nvPr>
        </p:nvSpPr>
        <p:spPr/>
        <p:txBody>
          <a:bodyPr anchor="ctr">
            <a:normAutofit/>
          </a:bodyPr>
          <a:lstStyle/>
          <a:p>
            <a:r>
              <a:rPr lang="en-US" sz="3400" dirty="0">
                <a:latin typeface="Segoe UI Semibold" panose="020B0702040204020203" pitchFamily="34" charset="0"/>
                <a:cs typeface="Segoe UI Semibold" panose="020B0702040204020203" pitchFamily="34" charset="0"/>
              </a:rPr>
              <a:t>Project 1- </a:t>
            </a:r>
            <a:r>
              <a:rPr lang="en-US" sz="1600" dirty="0">
                <a:latin typeface="Segoe UI Semibold" panose="020B0702040204020203" pitchFamily="34" charset="0"/>
                <a:cs typeface="Segoe UI Semibold" panose="020B0702040204020203" pitchFamily="34" charset="0"/>
              </a:rPr>
              <a:t>Ingesting Data from API source</a:t>
            </a:r>
            <a:endParaRPr lang="en-US" sz="3400" dirty="0">
              <a:latin typeface="Segoe UI Semibold" panose="020B0702040204020203" pitchFamily="34" charset="0"/>
              <a:cs typeface="Segoe UI Semibold" panose="020B0702040204020203" pitchFamily="34" charset="0"/>
            </a:endParaRPr>
          </a:p>
        </p:txBody>
      </p:sp>
      <p:pic>
        <p:nvPicPr>
          <p:cNvPr id="6" name="Content Placeholder 5">
            <a:extLst>
              <a:ext uri="{FF2B5EF4-FFF2-40B4-BE49-F238E27FC236}">
                <a16:creationId xmlns:a16="http://schemas.microsoft.com/office/drawing/2014/main" id="{E9E0E423-E2F6-7111-2E4A-C3FEFE89A024}"/>
              </a:ext>
            </a:extLst>
          </p:cNvPr>
          <p:cNvPicPr>
            <a:picLocks noGrp="1" noChangeAspect="1"/>
          </p:cNvPicPr>
          <p:nvPr>
            <p:ph sz="half" idx="1"/>
          </p:nvPr>
        </p:nvPicPr>
        <p:blipFill>
          <a:blip r:embed="rId2"/>
          <a:stretch>
            <a:fillRect/>
          </a:stretch>
        </p:blipFill>
        <p:spPr>
          <a:xfrm>
            <a:off x="5976812" y="2011680"/>
            <a:ext cx="5945947" cy="3251200"/>
          </a:xfrm>
          <a:noFill/>
        </p:spPr>
      </p:pic>
      <p:sp>
        <p:nvSpPr>
          <p:cNvPr id="11" name="Content Placeholder 3">
            <a:extLst>
              <a:ext uri="{FF2B5EF4-FFF2-40B4-BE49-F238E27FC236}">
                <a16:creationId xmlns:a16="http://schemas.microsoft.com/office/drawing/2014/main" id="{9CD3790E-5AEB-C84F-163E-F23222408458}"/>
              </a:ext>
            </a:extLst>
          </p:cNvPr>
          <p:cNvSpPr>
            <a:spLocks noGrp="1"/>
          </p:cNvSpPr>
          <p:nvPr>
            <p:ph sz="half" idx="2"/>
          </p:nvPr>
        </p:nvSpPr>
        <p:spPr>
          <a:xfrm>
            <a:off x="850392" y="1901952"/>
            <a:ext cx="4148328" cy="4351338"/>
          </a:xfrm>
        </p:spPr>
        <p:txBody>
          <a:bodyPr/>
          <a:lstStyle/>
          <a:p>
            <a:r>
              <a:rPr lang="en-US" dirty="0"/>
              <a:t>In this Project, We will replicate this data ingestion using just data factory and Fabric Lakehouse </a:t>
            </a:r>
          </a:p>
        </p:txBody>
      </p:sp>
      <p:sp>
        <p:nvSpPr>
          <p:cNvPr id="4" name="Slide Number Placeholder 3">
            <a:extLst>
              <a:ext uri="{FF2B5EF4-FFF2-40B4-BE49-F238E27FC236}">
                <a16:creationId xmlns:a16="http://schemas.microsoft.com/office/drawing/2014/main" id="{E531747C-830E-1B17-D804-199BB588B706}"/>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21</a:t>
            </a:fld>
            <a:endParaRPr lang="en-US"/>
          </a:p>
        </p:txBody>
      </p:sp>
      <p:sp>
        <p:nvSpPr>
          <p:cNvPr id="9" name="Content Placeholder 3">
            <a:extLst>
              <a:ext uri="{FF2B5EF4-FFF2-40B4-BE49-F238E27FC236}">
                <a16:creationId xmlns:a16="http://schemas.microsoft.com/office/drawing/2014/main" id="{8058F320-0362-B198-27D1-1288CE081A66}"/>
              </a:ext>
            </a:extLst>
          </p:cNvPr>
          <p:cNvSpPr txBox="1">
            <a:spLocks/>
          </p:cNvSpPr>
          <p:nvPr/>
        </p:nvSpPr>
        <p:spPr>
          <a:xfrm>
            <a:off x="6537960" y="1978025"/>
            <a:ext cx="5181600" cy="4351338"/>
          </a:xfrm>
          <a:prstGeom prst="rect">
            <a:avLst/>
          </a:prstGeom>
        </p:spPr>
        <p:txBody>
          <a:bodyPr vert="horz" lIns="91440" tIns="45720" rIns="91440" bIns="45720" rtlCol="0">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885560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E88FD3-C155-A100-3F10-5D5BAEC037F7}"/>
              </a:ext>
            </a:extLst>
          </p:cNvPr>
          <p:cNvSpPr>
            <a:spLocks noGrp="1"/>
          </p:cNvSpPr>
          <p:nvPr>
            <p:ph type="sldNum" sz="quarter" idx="12"/>
          </p:nvPr>
        </p:nvSpPr>
        <p:spPr/>
        <p:txBody>
          <a:bodyPr/>
          <a:lstStyle/>
          <a:p>
            <a:fld id="{294A09A9-5501-47C1-A89A-A340965A2BE2}" type="slidenum">
              <a:rPr lang="en-US" smtClean="0"/>
              <a:t>22</a:t>
            </a:fld>
            <a:endParaRPr lang="en-US" dirty="0"/>
          </a:p>
        </p:txBody>
      </p:sp>
      <p:pic>
        <p:nvPicPr>
          <p:cNvPr id="12" name="Picture 11" descr="A black screen with a black background&#10;&#10;Description automatically generated">
            <a:extLst>
              <a:ext uri="{FF2B5EF4-FFF2-40B4-BE49-F238E27FC236}">
                <a16:creationId xmlns:a16="http://schemas.microsoft.com/office/drawing/2014/main" id="{0E9B4854-23AE-4B04-3D36-986580E671B8}"/>
              </a:ext>
            </a:extLst>
          </p:cNvPr>
          <p:cNvPicPr>
            <a:picLocks noChangeAspect="1"/>
          </p:cNvPicPr>
          <p:nvPr/>
        </p:nvPicPr>
        <p:blipFill>
          <a:blip r:embed="rId2"/>
          <a:stretch>
            <a:fillRect/>
          </a:stretch>
        </p:blipFill>
        <p:spPr>
          <a:xfrm>
            <a:off x="1048924" y="1736666"/>
            <a:ext cx="3733992" cy="2267067"/>
          </a:xfrm>
          <a:prstGeom prst="rect">
            <a:avLst/>
          </a:prstGeom>
        </p:spPr>
      </p:pic>
      <p:pic>
        <p:nvPicPr>
          <p:cNvPr id="14" name="Picture 13" descr="A green and blue logo&#10;&#10;Description automatically generated">
            <a:extLst>
              <a:ext uri="{FF2B5EF4-FFF2-40B4-BE49-F238E27FC236}">
                <a16:creationId xmlns:a16="http://schemas.microsoft.com/office/drawing/2014/main" id="{EDF026EE-3D95-0FB9-2721-5D5F29CCA8D0}"/>
              </a:ext>
            </a:extLst>
          </p:cNvPr>
          <p:cNvPicPr>
            <a:picLocks noChangeAspect="1"/>
          </p:cNvPicPr>
          <p:nvPr/>
        </p:nvPicPr>
        <p:blipFill>
          <a:blip r:embed="rId3"/>
          <a:stretch>
            <a:fillRect/>
          </a:stretch>
        </p:blipFill>
        <p:spPr>
          <a:xfrm>
            <a:off x="5223310" y="2644083"/>
            <a:ext cx="2185776" cy="2190046"/>
          </a:xfrm>
          <a:prstGeom prst="rect">
            <a:avLst/>
          </a:prstGeom>
        </p:spPr>
      </p:pic>
      <p:pic>
        <p:nvPicPr>
          <p:cNvPr id="24" name="Graphic 23">
            <a:extLst>
              <a:ext uri="{FF2B5EF4-FFF2-40B4-BE49-F238E27FC236}">
                <a16:creationId xmlns:a16="http://schemas.microsoft.com/office/drawing/2014/main" id="{1BDB8DC4-D8CF-722A-064D-FC7263CA0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47392" y="2937236"/>
            <a:ext cx="1784360" cy="1784360"/>
          </a:xfrm>
          <a:prstGeom prst="rect">
            <a:avLst/>
          </a:prstGeom>
        </p:spPr>
      </p:pic>
      <p:cxnSp>
        <p:nvCxnSpPr>
          <p:cNvPr id="26" name="Straight Arrow Connector 25">
            <a:extLst>
              <a:ext uri="{FF2B5EF4-FFF2-40B4-BE49-F238E27FC236}">
                <a16:creationId xmlns:a16="http://schemas.microsoft.com/office/drawing/2014/main" id="{0C8FEDCF-DDD8-24B0-6188-469FC8BAD2FC}"/>
              </a:ext>
            </a:extLst>
          </p:cNvPr>
          <p:cNvCxnSpPr/>
          <p:nvPr/>
        </p:nvCxnSpPr>
        <p:spPr>
          <a:xfrm>
            <a:off x="2915920" y="3667760"/>
            <a:ext cx="212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542208D-D007-DE2D-B46E-3FB84376800F}"/>
              </a:ext>
            </a:extLst>
          </p:cNvPr>
          <p:cNvCxnSpPr/>
          <p:nvPr/>
        </p:nvCxnSpPr>
        <p:spPr>
          <a:xfrm>
            <a:off x="7620000" y="3667760"/>
            <a:ext cx="212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A2D95D-F5AF-3122-A84F-5FBDFBA153CE}"/>
              </a:ext>
            </a:extLst>
          </p:cNvPr>
          <p:cNvSpPr>
            <a:spLocks noGrp="1"/>
          </p:cNvSpPr>
          <p:nvPr>
            <p:ph type="title"/>
          </p:nvPr>
        </p:nvSpPr>
        <p:spPr>
          <a:xfrm>
            <a:off x="850392" y="832104"/>
            <a:ext cx="10881360" cy="1069848"/>
          </a:xfrm>
        </p:spPr>
        <p:txBody>
          <a:bodyPr anchor="ctr">
            <a:normAutofit/>
          </a:bodyPr>
          <a:lstStyle/>
          <a:p>
            <a:r>
              <a:rPr lang="en-US" sz="3400" dirty="0">
                <a:latin typeface="Segoe UI Semibold" panose="020B0702040204020203" pitchFamily="34" charset="0"/>
                <a:cs typeface="Segoe UI Semibold" panose="020B0702040204020203" pitchFamily="34" charset="0"/>
              </a:rPr>
              <a:t>Project 1- </a:t>
            </a:r>
            <a:r>
              <a:rPr lang="en-US" sz="1600" dirty="0">
                <a:latin typeface="Segoe UI Semibold" panose="020B0702040204020203" pitchFamily="34" charset="0"/>
                <a:cs typeface="Segoe UI Semibold" panose="020B0702040204020203" pitchFamily="34" charset="0"/>
              </a:rPr>
              <a:t>Ingesting Data from API source</a:t>
            </a:r>
            <a:endParaRPr lang="en-US" sz="3400" dirty="0">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A9BB5716-05E4-033B-141F-FB96E9D5617A}"/>
              </a:ext>
            </a:extLst>
          </p:cNvPr>
          <p:cNvSpPr txBox="1"/>
          <p:nvPr/>
        </p:nvSpPr>
        <p:spPr>
          <a:xfrm>
            <a:off x="5534152" y="5004184"/>
            <a:ext cx="1513840" cy="369332"/>
          </a:xfrm>
          <a:prstGeom prst="rect">
            <a:avLst/>
          </a:prstGeom>
          <a:noFill/>
        </p:spPr>
        <p:txBody>
          <a:bodyPr wrap="square" rtlCol="0">
            <a:spAutoFit/>
          </a:bodyPr>
          <a:lstStyle/>
          <a:p>
            <a:r>
              <a:rPr lang="en-US" dirty="0">
                <a:solidFill>
                  <a:schemeClr val="bg1"/>
                </a:solidFill>
              </a:rPr>
              <a:t>Data Factory</a:t>
            </a:r>
          </a:p>
        </p:txBody>
      </p:sp>
      <p:sp>
        <p:nvSpPr>
          <p:cNvPr id="30" name="TextBox 29">
            <a:extLst>
              <a:ext uri="{FF2B5EF4-FFF2-40B4-BE49-F238E27FC236}">
                <a16:creationId xmlns:a16="http://schemas.microsoft.com/office/drawing/2014/main" id="{17BE004B-92DC-6FAD-6763-B3240411F3C5}"/>
              </a:ext>
            </a:extLst>
          </p:cNvPr>
          <p:cNvSpPr txBox="1"/>
          <p:nvPr/>
        </p:nvSpPr>
        <p:spPr>
          <a:xfrm>
            <a:off x="10271760" y="4634852"/>
            <a:ext cx="1270000" cy="369332"/>
          </a:xfrm>
          <a:prstGeom prst="rect">
            <a:avLst/>
          </a:prstGeom>
          <a:noFill/>
        </p:spPr>
        <p:txBody>
          <a:bodyPr wrap="square" rtlCol="0">
            <a:spAutoFit/>
          </a:bodyPr>
          <a:lstStyle/>
          <a:p>
            <a:r>
              <a:rPr lang="en-US" dirty="0">
                <a:solidFill>
                  <a:schemeClr val="bg1"/>
                </a:solidFill>
              </a:rPr>
              <a:t>Lakehouse</a:t>
            </a:r>
          </a:p>
        </p:txBody>
      </p:sp>
    </p:spTree>
    <p:extLst>
      <p:ext uri="{BB962C8B-B14F-4D97-AF65-F5344CB8AC3E}">
        <p14:creationId xmlns:p14="http://schemas.microsoft.com/office/powerpoint/2010/main" val="4169541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1849120" y="1375664"/>
            <a:ext cx="8114792" cy="1069848"/>
          </a:xfrm>
        </p:spPr>
        <p:txBody>
          <a:bodyPr/>
          <a:lstStyle/>
          <a:p>
            <a:r>
              <a:rPr lang="en-US" dirty="0"/>
              <a:t>Medallion Architecture</a:t>
            </a:r>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228088" y="2445512"/>
            <a:ext cx="7735824" cy="2888488"/>
          </a:xfrm>
        </p:spPr>
        <p:txBody>
          <a:bodyPr/>
          <a:lstStyle/>
          <a:p>
            <a:pPr algn="l"/>
            <a:r>
              <a:rPr lang="en-US" b="0" i="0" dirty="0">
                <a:solidFill>
                  <a:srgbClr val="D2D0CE"/>
                </a:solidFill>
                <a:effectLst/>
                <a:latin typeface="-apple-system"/>
              </a:rPr>
              <a:t>Medallion architecture is a data design pattern used to logically organize data in a lakehouse. It is a multi-layered approach that guarantees atomicity, consistency, isolation, and durability. The architecture is divided into three zones: </a:t>
            </a:r>
          </a:p>
          <a:p>
            <a:pPr lvl="1" algn="l">
              <a:buFont typeface="Wingdings" panose="05000000000000000000" pitchFamily="2" charset="2"/>
              <a:buChar char="ü"/>
            </a:pPr>
            <a:r>
              <a:rPr lang="en-US" b="1" i="0" dirty="0">
                <a:solidFill>
                  <a:srgbClr val="D2D0CE"/>
                </a:solidFill>
                <a:effectLst/>
                <a:latin typeface="-apple-system"/>
              </a:rPr>
              <a:t>Bronze</a:t>
            </a:r>
            <a:endParaRPr lang="en-US" b="0" i="0" dirty="0">
              <a:solidFill>
                <a:srgbClr val="D2D0CE"/>
              </a:solidFill>
              <a:effectLst/>
              <a:latin typeface="-apple-system"/>
            </a:endParaRPr>
          </a:p>
          <a:p>
            <a:pPr lvl="1" algn="l">
              <a:buFont typeface="Wingdings" panose="05000000000000000000" pitchFamily="2" charset="2"/>
              <a:buChar char="ü"/>
            </a:pPr>
            <a:r>
              <a:rPr lang="en-US" b="1" i="0" dirty="0">
                <a:solidFill>
                  <a:srgbClr val="D2D0CE"/>
                </a:solidFill>
                <a:effectLst/>
                <a:latin typeface="-apple-system"/>
              </a:rPr>
              <a:t>Silver</a:t>
            </a:r>
            <a:endParaRPr lang="en-US" b="0" i="0" dirty="0">
              <a:solidFill>
                <a:srgbClr val="D2D0CE"/>
              </a:solidFill>
              <a:effectLst/>
              <a:latin typeface="-apple-system"/>
            </a:endParaRPr>
          </a:p>
          <a:p>
            <a:pPr lvl="1" algn="l">
              <a:buFont typeface="Wingdings" panose="05000000000000000000" pitchFamily="2" charset="2"/>
              <a:buChar char="ü"/>
            </a:pPr>
            <a:r>
              <a:rPr lang="en-US" b="1" i="0" dirty="0">
                <a:solidFill>
                  <a:srgbClr val="D2D0CE"/>
                </a:solidFill>
                <a:effectLst/>
                <a:latin typeface="-apple-system"/>
              </a:rPr>
              <a:t>Gold</a:t>
            </a:r>
            <a:endParaRPr lang="en-US" dirty="0"/>
          </a:p>
        </p:txBody>
      </p:sp>
    </p:spTree>
    <p:extLst>
      <p:ext uri="{BB962C8B-B14F-4D97-AF65-F5344CB8AC3E}">
        <p14:creationId xmlns:p14="http://schemas.microsoft.com/office/powerpoint/2010/main" val="195875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1E19FD0-80FD-7876-3A09-834FF4AD5D0E}"/>
              </a:ext>
            </a:extLst>
          </p:cNvPr>
          <p:cNvSpPr>
            <a:spLocks noGrp="1"/>
          </p:cNvSpPr>
          <p:nvPr>
            <p:ph type="title"/>
          </p:nvPr>
        </p:nvSpPr>
        <p:spPr>
          <a:xfrm>
            <a:off x="850392" y="341376"/>
            <a:ext cx="10881360" cy="610616"/>
          </a:xfrm>
        </p:spPr>
        <p:txBody>
          <a:bodyPr/>
          <a:lstStyle/>
          <a:p>
            <a:r>
              <a:rPr lang="en-US" dirty="0"/>
              <a:t>Medallion Architecture</a:t>
            </a:r>
          </a:p>
        </p:txBody>
      </p:sp>
      <p:sp>
        <p:nvSpPr>
          <p:cNvPr id="8" name="Slide Number Placeholder 7">
            <a:extLst>
              <a:ext uri="{FF2B5EF4-FFF2-40B4-BE49-F238E27FC236}">
                <a16:creationId xmlns:a16="http://schemas.microsoft.com/office/drawing/2014/main" id="{AF523B51-7C90-E2BB-997E-5F789384ACB5}"/>
              </a:ext>
            </a:extLst>
          </p:cNvPr>
          <p:cNvSpPr>
            <a:spLocks noGrp="1"/>
          </p:cNvSpPr>
          <p:nvPr>
            <p:ph type="sldNum" sz="quarter" idx="11"/>
          </p:nvPr>
        </p:nvSpPr>
        <p:spPr/>
        <p:txBody>
          <a:bodyPr/>
          <a:lstStyle/>
          <a:p>
            <a:fld id="{294A09A9-5501-47C1-A89A-A340965A2BE2}" type="slidenum">
              <a:rPr lang="en-US" smtClean="0"/>
              <a:t>24</a:t>
            </a:fld>
            <a:endParaRPr lang="en-US" dirty="0"/>
          </a:p>
        </p:txBody>
      </p:sp>
      <p:pic>
        <p:nvPicPr>
          <p:cNvPr id="14" name="Content Placeholder 13" descr="A screenshot of a computer&#10;&#10;Description automatically generated">
            <a:extLst>
              <a:ext uri="{FF2B5EF4-FFF2-40B4-BE49-F238E27FC236}">
                <a16:creationId xmlns:a16="http://schemas.microsoft.com/office/drawing/2014/main" id="{E1DB0E63-D316-4F6E-8E04-CAB47EF2DFBB}"/>
              </a:ext>
            </a:extLst>
          </p:cNvPr>
          <p:cNvPicPr>
            <a:picLocks noGrp="1" noChangeAspect="1"/>
          </p:cNvPicPr>
          <p:nvPr>
            <p:ph idx="1"/>
          </p:nvPr>
        </p:nvPicPr>
        <p:blipFill>
          <a:blip r:embed="rId2"/>
          <a:stretch>
            <a:fillRect/>
          </a:stretch>
        </p:blipFill>
        <p:spPr>
          <a:xfrm>
            <a:off x="1162611" y="1037981"/>
            <a:ext cx="10256922" cy="5426827"/>
          </a:xfrm>
        </p:spPr>
      </p:pic>
    </p:spTree>
    <p:extLst>
      <p:ext uri="{BB962C8B-B14F-4D97-AF65-F5344CB8AC3E}">
        <p14:creationId xmlns:p14="http://schemas.microsoft.com/office/powerpoint/2010/main" val="1184673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D6C5D830-FA84-87F2-8BB9-9014F59D783B}"/>
              </a:ext>
            </a:extLst>
          </p:cNvPr>
          <p:cNvSpPr txBox="1">
            <a:spLocks/>
          </p:cNvSpPr>
          <p:nvPr/>
        </p:nvSpPr>
        <p:spPr>
          <a:xfrm>
            <a:off x="568960" y="286673"/>
            <a:ext cx="1132935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a:solidFill>
                  <a:schemeClr val="accent6"/>
                </a:solidFill>
                <a:latin typeface="Segoe UI Semibold" panose="020B0702040204020203" pitchFamily="34" charset="0"/>
                <a:ea typeface="Segoe UI Black" panose="020B0A02040204020203" pitchFamily="34" charset="0"/>
                <a:cs typeface="Segoe UI Semibold" panose="020B0702040204020203" pitchFamily="34" charset="0"/>
              </a:rPr>
              <a:t>DATA WAREHOUSE</a:t>
            </a:r>
          </a:p>
        </p:txBody>
      </p:sp>
      <p:pic>
        <p:nvPicPr>
          <p:cNvPr id="2" name="Content Placeholder 9" descr="A blue logo with a black background&#10;&#10;Description automatically generated">
            <a:extLst>
              <a:ext uri="{FF2B5EF4-FFF2-40B4-BE49-F238E27FC236}">
                <a16:creationId xmlns:a16="http://schemas.microsoft.com/office/drawing/2014/main" id="{D209404D-A582-088E-DEB8-FBE36F1D478D}"/>
              </a:ext>
            </a:extLst>
          </p:cNvPr>
          <p:cNvPicPr>
            <a:picLocks noChangeAspect="1"/>
          </p:cNvPicPr>
          <p:nvPr/>
        </p:nvPicPr>
        <p:blipFill>
          <a:blip r:embed="rId2"/>
          <a:stretch>
            <a:fillRect/>
          </a:stretch>
        </p:blipFill>
        <p:spPr>
          <a:xfrm>
            <a:off x="9677862" y="4796705"/>
            <a:ext cx="1504234" cy="1507172"/>
          </a:xfrm>
          <a:prstGeom prst="rect">
            <a:avLst/>
          </a:prstGeom>
          <a:noFill/>
        </p:spPr>
      </p:pic>
      <p:sp>
        <p:nvSpPr>
          <p:cNvPr id="3" name="Text Placeholder 3">
            <a:extLst>
              <a:ext uri="{FF2B5EF4-FFF2-40B4-BE49-F238E27FC236}">
                <a16:creationId xmlns:a16="http://schemas.microsoft.com/office/drawing/2014/main" id="{EEA8E957-5A14-7AFB-3819-747044720597}"/>
              </a:ext>
            </a:extLst>
          </p:cNvPr>
          <p:cNvSpPr txBox="1">
            <a:spLocks/>
          </p:cNvSpPr>
          <p:nvPr/>
        </p:nvSpPr>
        <p:spPr>
          <a:xfrm>
            <a:off x="3505003" y="987713"/>
            <a:ext cx="5943797" cy="372652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Segoe UI" panose="020B0502040204020203" pitchFamily="34" charset="0"/>
              </a:rPr>
              <a:t>It is the 'traditional' data warehouse with full transactional T-SQL capabilities, where you're fully in control of creating tables, loading, transforming and querying your data in the data warehouse using either the Microsoft Fabric portal or T-SQL commands. You can create one or several warehouse within a Fabric workspace. A Synapse Data Warehouse is populated by one of the supported data ingestion methods such as:</a:t>
            </a:r>
          </a:p>
          <a:p>
            <a:pPr marL="285750" indent="-285750">
              <a:buFont typeface="Wingdings" panose="05000000000000000000" pitchFamily="2" charset="2"/>
              <a:buChar char="ü"/>
            </a:pPr>
            <a:r>
              <a:rPr lang="en-US" sz="1600" dirty="0">
                <a:latin typeface="Segoe UI" panose="020B0502040204020203" pitchFamily="34" charset="0"/>
              </a:rPr>
              <a:t> </a:t>
            </a:r>
            <a:r>
              <a:rPr lang="en-US" sz="1600" dirty="0">
                <a:latin typeface="Segoe UI" panose="020B0502040204020203" pitchFamily="34" charset="0"/>
                <a:hlinkClick r:id="rId3">
                  <a:extLst>
                    <a:ext uri="{A12FA001-AC4F-418D-AE19-62706E023703}">
                      <ahyp:hlinkClr xmlns:ahyp="http://schemas.microsoft.com/office/drawing/2018/hyperlinkcolor" val="tx"/>
                    </a:ext>
                  </a:extLst>
                </a:hlinkClick>
              </a:rPr>
              <a:t>COPY INTO</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rPr>
              <a:t> </a:t>
            </a:r>
            <a:r>
              <a:rPr lang="en-US" sz="1600" dirty="0">
                <a:latin typeface="Segoe UI" panose="020B0502040204020203" pitchFamily="34" charset="0"/>
                <a:hlinkClick r:id="rId4">
                  <a:extLst>
                    <a:ext uri="{A12FA001-AC4F-418D-AE19-62706E023703}">
                      <ahyp:hlinkClr xmlns:ahyp="http://schemas.microsoft.com/office/drawing/2018/hyperlinkcolor" val="tx"/>
                    </a:ext>
                  </a:extLst>
                </a:hlinkClick>
              </a:rPr>
              <a:t>Pipelines</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hlinkClick r:id="rId5">
                  <a:extLst>
                    <a:ext uri="{A12FA001-AC4F-418D-AE19-62706E023703}">
                      <ahyp:hlinkClr xmlns:ahyp="http://schemas.microsoft.com/office/drawing/2018/hyperlinkcolor" val="tx"/>
                    </a:ext>
                  </a:extLst>
                </a:hlinkClick>
              </a:rPr>
              <a:t>Dataflows</a:t>
            </a:r>
            <a:r>
              <a:rPr lang="en-US" sz="1600" dirty="0">
                <a:latin typeface="Segoe UI" panose="020B0502040204020203" pitchFamily="34" charset="0"/>
              </a:rPr>
              <a:t> </a:t>
            </a:r>
          </a:p>
          <a:p>
            <a:pPr marL="285750" indent="-285750">
              <a:buFont typeface="Wingdings" panose="05000000000000000000" pitchFamily="2" charset="2"/>
              <a:buChar char="ü"/>
            </a:pPr>
            <a:r>
              <a:rPr lang="en-US" sz="1600" dirty="0">
                <a:latin typeface="Segoe UI" panose="020B0502040204020203" pitchFamily="34" charset="0"/>
              </a:rPr>
              <a:t>cross database ingestion options such as </a:t>
            </a:r>
            <a:r>
              <a:rPr lang="en-US" sz="1600" dirty="0">
                <a:latin typeface="Segoe UI" panose="020B0502040204020203" pitchFamily="34" charset="0"/>
                <a:hlinkClick r:id="rId6">
                  <a:extLst>
                    <a:ext uri="{A12FA001-AC4F-418D-AE19-62706E023703}">
                      <ahyp:hlinkClr xmlns:ahyp="http://schemas.microsoft.com/office/drawing/2018/hyperlinkcolor" val="tx"/>
                    </a:ext>
                  </a:extLst>
                </a:hlinkClick>
              </a:rPr>
              <a:t>CREATE TABLE AS SELECT (CTAS)</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hlinkClick r:id="rId7">
                  <a:extLst>
                    <a:ext uri="{A12FA001-AC4F-418D-AE19-62706E023703}">
                      <ahyp:hlinkClr xmlns:ahyp="http://schemas.microsoft.com/office/drawing/2018/hyperlinkcolor" val="tx"/>
                    </a:ext>
                  </a:extLst>
                </a:hlinkClick>
              </a:rPr>
              <a:t>INSERT..SELECT</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rPr>
              <a:t> </a:t>
            </a:r>
            <a:r>
              <a:rPr lang="en-US" sz="1600" dirty="0">
                <a:latin typeface="Segoe UI" panose="020B0502040204020203" pitchFamily="34" charset="0"/>
                <a:hlinkClick r:id="rId8">
                  <a:extLst>
                    <a:ext uri="{A12FA001-AC4F-418D-AE19-62706E023703}">
                      <ahyp:hlinkClr xmlns:ahyp="http://schemas.microsoft.com/office/drawing/2018/hyperlinkcolor" val="tx"/>
                    </a:ext>
                  </a:extLst>
                </a:hlinkClick>
              </a:rPr>
              <a:t>SELECT INTO</a:t>
            </a:r>
            <a:endParaRPr lang="en-US" sz="1600" dirty="0">
              <a:latin typeface="Segoe UI" panose="020B0502040204020203" pitchFamily="34" charset="0"/>
            </a:endParaRPr>
          </a:p>
          <a:p>
            <a:pPr marL="0" indent="0">
              <a:buNone/>
            </a:pPr>
            <a:endParaRPr lang="en-US" sz="1600" dirty="0">
              <a:latin typeface="Segoe UI" panose="020B0502040204020203" pitchFamily="34" charset="0"/>
            </a:endParaRPr>
          </a:p>
          <a:p>
            <a:pPr marL="0" indent="0">
              <a:buNone/>
            </a:pPr>
            <a:r>
              <a:rPr lang="en-US" sz="2000" dirty="0">
                <a:latin typeface="Segoe UI" panose="020B0502040204020203" pitchFamily="34" charset="0"/>
                <a:hlinkClick r:id="rId9">
                  <a:extLst>
                    <a:ext uri="{A12FA001-AC4F-418D-AE19-62706E023703}">
                      <ahyp:hlinkClr xmlns:ahyp="http://schemas.microsoft.com/office/drawing/2018/hyperlinkcolor" val="tx"/>
                    </a:ext>
                  </a:extLst>
                </a:hlinkClick>
              </a:rPr>
              <a:t>Lakehouse vs Warehouse</a:t>
            </a:r>
            <a:endParaRPr lang="en-US" sz="2000" dirty="0">
              <a:latin typeface="Segoe UI" panose="020B0502040204020203" pitchFamily="34" charset="0"/>
            </a:endParaRPr>
          </a:p>
          <a:p>
            <a:pPr marL="0" indent="0">
              <a:buNone/>
            </a:pPr>
            <a:endParaRPr lang="en-US" sz="1600" dirty="0">
              <a:latin typeface="Segoe UI" panose="020B0502040204020203" pitchFamily="34" charset="0"/>
            </a:endParaRPr>
          </a:p>
          <a:p>
            <a:pPr marL="0" indent="0">
              <a:buNone/>
            </a:pPr>
            <a:r>
              <a:rPr lang="en-US" sz="1600" dirty="0">
                <a:solidFill>
                  <a:schemeClr val="accent6"/>
                </a:solidFill>
                <a:latin typeface="Segoe UI Semibold" panose="020B0702040204020203" pitchFamily="34" charset="0"/>
                <a:cs typeface="Segoe UI Semibold" panose="020B0702040204020203" pitchFamily="34" charset="0"/>
              </a:rPr>
              <a:t>SQL Endpoint is Automatically created with every Lake House/warehouse</a:t>
            </a:r>
          </a:p>
          <a:p>
            <a:pPr marL="0" indent="0">
              <a:buNone/>
            </a:pPr>
            <a:endParaRPr lang="en-US" sz="1600" dirty="0">
              <a:latin typeface="Segoe UI" panose="020B0502040204020203" pitchFamily="34" charset="0"/>
            </a:endParaRPr>
          </a:p>
        </p:txBody>
      </p:sp>
      <p:grpSp>
        <p:nvGrpSpPr>
          <p:cNvPr id="4" name="Group 3">
            <a:extLst>
              <a:ext uri="{FF2B5EF4-FFF2-40B4-BE49-F238E27FC236}">
                <a16:creationId xmlns:a16="http://schemas.microsoft.com/office/drawing/2014/main" id="{1C25C035-8B69-5AD9-D73E-4EEFC41D1ADF}"/>
              </a:ext>
            </a:extLst>
          </p:cNvPr>
          <p:cNvGrpSpPr/>
          <p:nvPr/>
        </p:nvGrpSpPr>
        <p:grpSpPr>
          <a:xfrm>
            <a:off x="884535" y="1203156"/>
            <a:ext cx="2204884" cy="2204884"/>
            <a:chOff x="584200" y="2424171"/>
            <a:chExt cx="2204884" cy="2204884"/>
          </a:xfrm>
        </p:grpSpPr>
        <p:sp>
          <p:nvSpPr>
            <p:cNvPr id="5" name="Rectangle: Rounded Corners 4">
              <a:extLst>
                <a:ext uri="{FF2B5EF4-FFF2-40B4-BE49-F238E27FC236}">
                  <a16:creationId xmlns:a16="http://schemas.microsoft.com/office/drawing/2014/main" id="{235E5F64-6D0A-77CC-E524-3B0A7B1C5B02}"/>
                </a:ext>
              </a:extLst>
            </p:cNvPr>
            <p:cNvSpPr/>
            <p:nvPr/>
          </p:nvSpPr>
          <p:spPr bwMode="auto">
            <a:xfrm>
              <a:off x="584200" y="2424171"/>
              <a:ext cx="2204884" cy="2204884"/>
            </a:xfrm>
            <a:prstGeom prst="roundRect">
              <a:avLst>
                <a:gd name="adj" fmla="val 2620"/>
              </a:avLst>
            </a:prstGeom>
            <a:solidFill>
              <a:schemeClr val="bg1"/>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7621B3B-6F78-A2F2-E289-09EC1A892275}"/>
                </a:ext>
              </a:extLst>
            </p:cNvPr>
            <p:cNvSpPr txBox="1"/>
            <p:nvPr/>
          </p:nvSpPr>
          <p:spPr>
            <a:xfrm>
              <a:off x="895751" y="3930967"/>
              <a:ext cx="1590692" cy="615553"/>
            </a:xfrm>
            <a:prstGeom prst="rect">
              <a:avLst/>
            </a:prstGeom>
            <a:noFill/>
          </p:spPr>
          <p:txBody>
            <a:bodyPr wrap="none" lIns="0" tIns="0" rIns="0" bIns="0" rtlCol="0">
              <a:spAutoFit/>
            </a:bodyPr>
            <a:lstStyle/>
            <a:p>
              <a:pPr algn="ctr"/>
              <a:r>
                <a:rPr lang="en-US" sz="2000" dirty="0">
                  <a:solidFill>
                    <a:srgbClr val="000000"/>
                  </a:solidFill>
                </a:rPr>
                <a:t>Synapse Data </a:t>
              </a:r>
              <a:br>
                <a:rPr lang="en-US" sz="2000" dirty="0">
                  <a:solidFill>
                    <a:srgbClr val="000000"/>
                  </a:solidFill>
                </a:rPr>
              </a:br>
              <a:r>
                <a:rPr lang="en-US" sz="2000" dirty="0">
                  <a:solidFill>
                    <a:srgbClr val="000000"/>
                  </a:solidFill>
                </a:rPr>
                <a:t>Warehouse</a:t>
              </a:r>
            </a:p>
          </p:txBody>
        </p:sp>
      </p:grpSp>
      <p:grpSp>
        <p:nvGrpSpPr>
          <p:cNvPr id="7" name="Group 6">
            <a:extLst>
              <a:ext uri="{FF2B5EF4-FFF2-40B4-BE49-F238E27FC236}">
                <a16:creationId xmlns:a16="http://schemas.microsoft.com/office/drawing/2014/main" id="{173890F7-4EA9-CFE5-CEF8-6E459C7DB0D0}"/>
              </a:ext>
            </a:extLst>
          </p:cNvPr>
          <p:cNvGrpSpPr/>
          <p:nvPr/>
        </p:nvGrpSpPr>
        <p:grpSpPr>
          <a:xfrm>
            <a:off x="884535" y="4098993"/>
            <a:ext cx="2204884" cy="2204884"/>
            <a:chOff x="3410280" y="2424171"/>
            <a:chExt cx="2204884" cy="2204884"/>
          </a:xfrm>
        </p:grpSpPr>
        <p:sp>
          <p:nvSpPr>
            <p:cNvPr id="8" name="Rectangle: Rounded Corners 7">
              <a:extLst>
                <a:ext uri="{FF2B5EF4-FFF2-40B4-BE49-F238E27FC236}">
                  <a16:creationId xmlns:a16="http://schemas.microsoft.com/office/drawing/2014/main" id="{F2D032CB-0A65-55B7-1E07-3BE4DF7BEFEC}"/>
                </a:ext>
              </a:extLst>
            </p:cNvPr>
            <p:cNvSpPr/>
            <p:nvPr/>
          </p:nvSpPr>
          <p:spPr bwMode="auto">
            <a:xfrm>
              <a:off x="3410280" y="2424171"/>
              <a:ext cx="2204884" cy="2204884"/>
            </a:xfrm>
            <a:prstGeom prst="roundRect">
              <a:avLst>
                <a:gd name="adj" fmla="val 2620"/>
              </a:avLst>
            </a:prstGeom>
            <a:solidFill>
              <a:schemeClr val="bg1"/>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61716493-17D9-1D3E-FA2F-B5E71B80B9EE}"/>
                </a:ext>
              </a:extLst>
            </p:cNvPr>
            <p:cNvSpPr txBox="1"/>
            <p:nvPr/>
          </p:nvSpPr>
          <p:spPr>
            <a:xfrm>
              <a:off x="3710615" y="3869514"/>
              <a:ext cx="1572546" cy="615553"/>
            </a:xfrm>
            <a:prstGeom prst="rect">
              <a:avLst/>
            </a:prstGeom>
            <a:noFill/>
          </p:spPr>
          <p:txBody>
            <a:bodyPr wrap="none" lIns="0" tIns="0" rIns="0" bIns="0" rtlCol="0">
              <a:spAutoFit/>
            </a:bodyPr>
            <a:lstStyle/>
            <a:p>
              <a:pPr algn="ctr"/>
              <a:r>
                <a:rPr lang="en-US" sz="2000" dirty="0">
                  <a:solidFill>
                    <a:srgbClr val="000000"/>
                  </a:solidFill>
                </a:rPr>
                <a:t>SQL Endpoint </a:t>
              </a:r>
            </a:p>
            <a:p>
              <a:pPr algn="ctr"/>
              <a:endParaRPr lang="en-US" sz="2000" dirty="0">
                <a:solidFill>
                  <a:srgbClr val="000000"/>
                </a:solidFill>
              </a:endParaRPr>
            </a:p>
          </p:txBody>
        </p:sp>
      </p:grpSp>
      <p:pic>
        <p:nvPicPr>
          <p:cNvPr id="16" name="Graphic 15">
            <a:extLst>
              <a:ext uri="{FF2B5EF4-FFF2-40B4-BE49-F238E27FC236}">
                <a16:creationId xmlns:a16="http://schemas.microsoft.com/office/drawing/2014/main" id="{F21EA938-3CBE-48DB-8B56-E27C71831F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2760" y="4546453"/>
            <a:ext cx="736765" cy="736765"/>
          </a:xfrm>
          <a:prstGeom prst="rect">
            <a:avLst/>
          </a:prstGeom>
        </p:spPr>
      </p:pic>
      <p:pic>
        <p:nvPicPr>
          <p:cNvPr id="17" name="Graphic 16">
            <a:extLst>
              <a:ext uri="{FF2B5EF4-FFF2-40B4-BE49-F238E27FC236}">
                <a16:creationId xmlns:a16="http://schemas.microsoft.com/office/drawing/2014/main" id="{889CBFDF-1467-92D3-C1B2-BC96F4947DB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7545" y="1569412"/>
            <a:ext cx="838864" cy="838864"/>
          </a:xfrm>
          <a:prstGeom prst="rect">
            <a:avLst/>
          </a:prstGeom>
        </p:spPr>
      </p:pic>
    </p:spTree>
    <p:extLst>
      <p:ext uri="{BB962C8B-B14F-4D97-AF65-F5344CB8AC3E}">
        <p14:creationId xmlns:p14="http://schemas.microsoft.com/office/powerpoint/2010/main" val="4137021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D6C5D830-FA84-87F2-8BB9-9014F59D783B}"/>
              </a:ext>
            </a:extLst>
          </p:cNvPr>
          <p:cNvSpPr txBox="1">
            <a:spLocks/>
          </p:cNvSpPr>
          <p:nvPr/>
        </p:nvSpPr>
        <p:spPr>
          <a:xfrm>
            <a:off x="1320800" y="286673"/>
            <a:ext cx="1057751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ea typeface="Segoe UI Black" panose="020B0A02040204020203" pitchFamily="34" charset="0"/>
              </a:rPr>
              <a:t>Data Science - Notebooks</a:t>
            </a:r>
          </a:p>
        </p:txBody>
      </p:sp>
      <p:pic>
        <p:nvPicPr>
          <p:cNvPr id="3" name="Notebooks.mp4">
            <a:hlinkClick r:id="" action="ppaction://media"/>
            <a:extLst>
              <a:ext uri="{FF2B5EF4-FFF2-40B4-BE49-F238E27FC236}">
                <a16:creationId xmlns:a16="http://schemas.microsoft.com/office/drawing/2014/main" id="{5F597D97-DE87-726A-0DB5-1BC8618C5D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9497" y="1016000"/>
            <a:ext cx="9873006" cy="5553566"/>
          </a:xfrm>
          <a:prstGeom prst="rect">
            <a:avLst/>
          </a:prstGeom>
        </p:spPr>
      </p:pic>
      <p:pic>
        <p:nvPicPr>
          <p:cNvPr id="5" name="Picture 4" descr="A blue logo with a black background&#10;&#10;Description automatically generated">
            <a:extLst>
              <a:ext uri="{FF2B5EF4-FFF2-40B4-BE49-F238E27FC236}">
                <a16:creationId xmlns:a16="http://schemas.microsoft.com/office/drawing/2014/main" id="{83E22927-201B-756A-2DAD-C6263A735555}"/>
              </a:ext>
            </a:extLst>
          </p:cNvPr>
          <p:cNvPicPr>
            <a:picLocks noChangeAspect="1"/>
          </p:cNvPicPr>
          <p:nvPr/>
        </p:nvPicPr>
        <p:blipFill>
          <a:blip r:embed="rId5"/>
          <a:stretch>
            <a:fillRect/>
          </a:stretch>
        </p:blipFill>
        <p:spPr>
          <a:xfrm>
            <a:off x="583828" y="128369"/>
            <a:ext cx="736972" cy="738411"/>
          </a:xfrm>
          <a:prstGeom prst="rect">
            <a:avLst/>
          </a:prstGeom>
        </p:spPr>
      </p:pic>
    </p:spTree>
    <p:extLst>
      <p:ext uri="{BB962C8B-B14F-4D97-AF65-F5344CB8AC3E}">
        <p14:creationId xmlns:p14="http://schemas.microsoft.com/office/powerpoint/2010/main" val="194417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65BEBFF5-0EFB-311D-7C51-E91E339B0408}"/>
              </a:ext>
            </a:extLst>
          </p:cNvPr>
          <p:cNvSpPr txBox="1">
            <a:spLocks/>
          </p:cNvSpPr>
          <p:nvPr/>
        </p:nvSpPr>
        <p:spPr>
          <a:xfrm>
            <a:off x="850392" y="1015923"/>
            <a:ext cx="3932237" cy="523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spcAft>
                <a:spcPts val="600"/>
              </a:spcAft>
            </a:pPr>
            <a:r>
              <a:rPr lang="en-US" sz="2000" b="1" kern="1200" cap="all" spc="600" baseline="0" dirty="0">
                <a:solidFill>
                  <a:schemeClr val="accent6"/>
                </a:solidFill>
                <a:latin typeface="+mj-lt"/>
                <a:ea typeface="+mj-ea"/>
                <a:cs typeface="+mj-cs"/>
              </a:rPr>
              <a:t>Data Wrangler</a:t>
            </a:r>
          </a:p>
        </p:txBody>
      </p:sp>
      <p:pic>
        <p:nvPicPr>
          <p:cNvPr id="27" name="Picture 26" descr="A screenshot of a computer&#10;&#10;Description automatically generated">
            <a:extLst>
              <a:ext uri="{FF2B5EF4-FFF2-40B4-BE49-F238E27FC236}">
                <a16:creationId xmlns:a16="http://schemas.microsoft.com/office/drawing/2014/main" id="{88A68C49-7046-660E-5031-84BE5C15F39C}"/>
              </a:ext>
            </a:extLst>
          </p:cNvPr>
          <p:cNvPicPr>
            <a:picLocks noChangeAspect="1"/>
          </p:cNvPicPr>
          <p:nvPr/>
        </p:nvPicPr>
        <p:blipFill>
          <a:blip r:embed="rId3"/>
          <a:stretch>
            <a:fillRect/>
          </a:stretch>
        </p:blipFill>
        <p:spPr>
          <a:xfrm>
            <a:off x="4988560" y="1015923"/>
            <a:ext cx="7051040" cy="4853065"/>
          </a:xfrm>
          <a:prstGeom prst="rect">
            <a:avLst/>
          </a:prstGeom>
          <a:noFill/>
        </p:spPr>
      </p:pic>
      <p:sp>
        <p:nvSpPr>
          <p:cNvPr id="32" name="Text Placeholder 3">
            <a:extLst>
              <a:ext uri="{FF2B5EF4-FFF2-40B4-BE49-F238E27FC236}">
                <a16:creationId xmlns:a16="http://schemas.microsoft.com/office/drawing/2014/main" id="{0FAB34A8-BE0D-2951-AEF1-DC4E6EDBA885}"/>
              </a:ext>
            </a:extLst>
          </p:cNvPr>
          <p:cNvSpPr>
            <a:spLocks noGrp="1"/>
          </p:cNvSpPr>
          <p:nvPr>
            <p:ph type="body" sz="half" idx="2"/>
          </p:nvPr>
        </p:nvSpPr>
        <p:spPr>
          <a:xfrm>
            <a:off x="839788" y="1688306"/>
            <a:ext cx="3932237" cy="4180682"/>
          </a:xfrm>
        </p:spPr>
        <p:txBody>
          <a:bodyPr/>
          <a:lstStyle/>
          <a:p>
            <a:r>
              <a:rPr lang="en-FR" sz="1600" dirty="0">
                <a:latin typeface="Segoe UI"/>
                <a:cs typeface="Segoe UI"/>
              </a:rPr>
              <a:t>Data Wrangler is a new data preparation tool that makes common data tasks easy. Data scientists can quickly explore the characteristics of data through built-in stats and charts, and then go ahead and clean data, extract features and do all sort of common data preparation tasks with the ease of a nice user interface. This tool generates Pandas code and in a future release it will generate Spark code too. Data Wrangler is also available today as a Visual Studio Code extension.</a:t>
            </a:r>
          </a:p>
          <a:p>
            <a:endParaRPr lang="en-FR" dirty="0"/>
          </a:p>
          <a:p>
            <a:r>
              <a:rPr lang="en-FR" sz="1600" dirty="0">
                <a:latin typeface="Segoe UI"/>
                <a:cs typeface="Segoe UI"/>
              </a:rPr>
              <a:t>Let’s take a quick look at how Data Wrangler works.</a:t>
            </a:r>
          </a:p>
          <a:p>
            <a:endParaRPr lang="en-US" dirty="0"/>
          </a:p>
        </p:txBody>
      </p:sp>
      <p:sp>
        <p:nvSpPr>
          <p:cNvPr id="36" name="Slide Number Placeholder 5">
            <a:extLst>
              <a:ext uri="{FF2B5EF4-FFF2-40B4-BE49-F238E27FC236}">
                <a16:creationId xmlns:a16="http://schemas.microsoft.com/office/drawing/2014/main" id="{B6E0DA6A-7E09-F2D2-9937-09C2CF05C3BA}"/>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27</a:t>
            </a:fld>
            <a:endParaRPr lang="en-US"/>
          </a:p>
        </p:txBody>
      </p:sp>
      <p:sp>
        <p:nvSpPr>
          <p:cNvPr id="28" name="Text Placeholder 3">
            <a:extLst>
              <a:ext uri="{FF2B5EF4-FFF2-40B4-BE49-F238E27FC236}">
                <a16:creationId xmlns:a16="http://schemas.microsoft.com/office/drawing/2014/main" id="{AF83DA20-ACEF-A694-6D98-FB7DD7C197DE}"/>
              </a:ext>
            </a:extLst>
          </p:cNvPr>
          <p:cNvSpPr txBox="1">
            <a:spLocks/>
          </p:cNvSpPr>
          <p:nvPr/>
        </p:nvSpPr>
        <p:spPr>
          <a:xfrm>
            <a:off x="1285305" y="128369"/>
            <a:ext cx="10577511" cy="738411"/>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latin typeface="Segoe UI Semibold" panose="020B0702040204020203" pitchFamily="34" charset="0"/>
                <a:ea typeface="Segoe UI Black" panose="020B0A02040204020203" pitchFamily="34" charset="0"/>
                <a:cs typeface="Segoe UI Semibold" panose="020B0702040204020203" pitchFamily="34" charset="0"/>
              </a:rPr>
              <a:t>Data Science</a:t>
            </a:r>
          </a:p>
        </p:txBody>
      </p:sp>
      <p:pic>
        <p:nvPicPr>
          <p:cNvPr id="29" name="Picture 28" descr="A blue logo with a black background&#10;&#10;Description automatically generated">
            <a:extLst>
              <a:ext uri="{FF2B5EF4-FFF2-40B4-BE49-F238E27FC236}">
                <a16:creationId xmlns:a16="http://schemas.microsoft.com/office/drawing/2014/main" id="{8B3DCB89-17B4-5E14-993A-90620977322D}"/>
              </a:ext>
            </a:extLst>
          </p:cNvPr>
          <p:cNvPicPr>
            <a:picLocks noChangeAspect="1"/>
          </p:cNvPicPr>
          <p:nvPr/>
        </p:nvPicPr>
        <p:blipFill>
          <a:blip r:embed="rId4"/>
          <a:stretch>
            <a:fillRect/>
          </a:stretch>
        </p:blipFill>
        <p:spPr>
          <a:xfrm>
            <a:off x="583828" y="128369"/>
            <a:ext cx="736972" cy="738411"/>
          </a:xfrm>
          <a:prstGeom prst="rect">
            <a:avLst/>
          </a:prstGeom>
        </p:spPr>
      </p:pic>
    </p:spTree>
    <p:extLst>
      <p:ext uri="{BB962C8B-B14F-4D97-AF65-F5344CB8AC3E}">
        <p14:creationId xmlns:p14="http://schemas.microsoft.com/office/powerpoint/2010/main" val="3908909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1545336" y="822960"/>
            <a:ext cx="8878824" cy="568960"/>
          </a:xfrm>
        </p:spPr>
        <p:txBody>
          <a:bodyPr/>
          <a:lstStyle/>
          <a:p>
            <a:r>
              <a:rPr lang="en-US" dirty="0"/>
              <a:t>Data activator</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28</a:t>
            </a:fld>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pPr marL="0" lvl="0" indent="0">
              <a:buNone/>
            </a:pPr>
            <a:r>
              <a:rPr lang="en-US" sz="1800" b="1" dirty="0"/>
              <a:t>A warehouse manager needs to detect drops in product stocks and needs to start a reorder process to prevent running out of stock.</a:t>
            </a:r>
            <a:endParaRPr lang="en-US" sz="1800" dirty="0"/>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p:txBody>
          <a:bodyPr/>
          <a:lstStyle/>
          <a:p>
            <a:pPr marL="0" lvl="0" indent="0">
              <a:buNone/>
            </a:pPr>
            <a:r>
              <a:rPr lang="en-US" sz="1800" b="1" dirty="0"/>
              <a:t>A sales associate needs to receive alerts when a potential client is visiting their website and offers to start a live chat with them.</a:t>
            </a:r>
            <a:endParaRPr lang="en-US" sz="1800" dirty="0"/>
          </a:p>
        </p:txBody>
      </p:sp>
      <p:sp>
        <p:nvSpPr>
          <p:cNvPr id="13" name="Content Placeholder 12">
            <a:extLst>
              <a:ext uri="{FF2B5EF4-FFF2-40B4-BE49-F238E27FC236}">
                <a16:creationId xmlns:a16="http://schemas.microsoft.com/office/drawing/2014/main" id="{4D6980BD-0225-0DD6-3D62-B0B1E983AB52}"/>
              </a:ext>
            </a:extLst>
          </p:cNvPr>
          <p:cNvSpPr>
            <a:spLocks noGrp="1"/>
          </p:cNvSpPr>
          <p:nvPr>
            <p:ph sz="quarter" idx="14"/>
          </p:nvPr>
        </p:nvSpPr>
        <p:spPr>
          <a:xfrm>
            <a:off x="7973568" y="2743200"/>
            <a:ext cx="3068680" cy="2578608"/>
          </a:xfrm>
        </p:spPr>
        <p:txBody>
          <a:bodyPr/>
          <a:lstStyle/>
          <a:p>
            <a:pPr marL="0" lvl="0" indent="0">
              <a:buNone/>
            </a:pPr>
            <a:r>
              <a:rPr lang="en-US" sz="1800" b="1" dirty="0"/>
              <a:t>A network administrator detects potential security breaches through real-time monitoring and initiates immediate protective actions</a:t>
            </a:r>
            <a:endParaRPr lang="en-US" sz="1800" dirty="0"/>
          </a:p>
        </p:txBody>
      </p:sp>
      <p:sp>
        <p:nvSpPr>
          <p:cNvPr id="7" name="Title 1">
            <a:extLst>
              <a:ext uri="{FF2B5EF4-FFF2-40B4-BE49-F238E27FC236}">
                <a16:creationId xmlns:a16="http://schemas.microsoft.com/office/drawing/2014/main" id="{30A5F597-DE78-7222-1E79-8D579E523C53}"/>
              </a:ext>
            </a:extLst>
          </p:cNvPr>
          <p:cNvSpPr txBox="1">
            <a:spLocks/>
          </p:cNvSpPr>
          <p:nvPr/>
        </p:nvSpPr>
        <p:spPr>
          <a:xfrm>
            <a:off x="1536192" y="139192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1200" dirty="0">
                <a:solidFill>
                  <a:schemeClr val="accent6"/>
                </a:solidFill>
              </a:rPr>
              <a:t>takes  action based on what's happening in your data.</a:t>
            </a:r>
          </a:p>
        </p:txBody>
      </p:sp>
      <p:sp>
        <p:nvSpPr>
          <p:cNvPr id="18" name="Title 1">
            <a:extLst>
              <a:ext uri="{FF2B5EF4-FFF2-40B4-BE49-F238E27FC236}">
                <a16:creationId xmlns:a16="http://schemas.microsoft.com/office/drawing/2014/main" id="{5339B6A0-59A9-D59D-BA09-28A1FE6CDBEE}"/>
              </a:ext>
            </a:extLst>
          </p:cNvPr>
          <p:cNvSpPr txBox="1">
            <a:spLocks/>
          </p:cNvSpPr>
          <p:nvPr/>
        </p:nvSpPr>
        <p:spPr>
          <a:xfrm>
            <a:off x="1656588" y="188163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lvl="0"/>
            <a:r>
              <a:rPr lang="en-US" sz="1200" b="1" dirty="0"/>
              <a:t>Consider the following three scenarios:</a:t>
            </a:r>
            <a:endParaRPr lang="en-US" sz="1200" dirty="0"/>
          </a:p>
        </p:txBody>
      </p:sp>
    </p:spTree>
    <p:extLst>
      <p:ext uri="{BB962C8B-B14F-4D97-AF65-F5344CB8AC3E}">
        <p14:creationId xmlns:p14="http://schemas.microsoft.com/office/powerpoint/2010/main" val="187708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1545336" y="822960"/>
            <a:ext cx="8878824" cy="568960"/>
          </a:xfrm>
        </p:spPr>
        <p:txBody>
          <a:bodyPr/>
          <a:lstStyle/>
          <a:p>
            <a:r>
              <a:rPr lang="en-US" dirty="0"/>
              <a:t>Data activator</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29</a:t>
            </a:fld>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pPr marL="0" lvl="0" indent="0">
              <a:buNone/>
            </a:pPr>
            <a:r>
              <a:rPr lang="en-US" sz="3200" b="1" dirty="0"/>
              <a:t>IF function in excel or Power BI</a:t>
            </a:r>
            <a:endParaRPr lang="en-US" sz="3200" dirty="0"/>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p:txBody>
          <a:bodyPr/>
          <a:lstStyle/>
          <a:p>
            <a:pPr marL="0" lvl="0" indent="0">
              <a:buNone/>
            </a:pPr>
            <a:r>
              <a:rPr lang="en-US" sz="3200" b="1" dirty="0"/>
              <a:t>Power Automate</a:t>
            </a:r>
            <a:endParaRPr lang="en-US" sz="3200" dirty="0"/>
          </a:p>
        </p:txBody>
      </p:sp>
      <p:sp>
        <p:nvSpPr>
          <p:cNvPr id="13" name="Content Placeholder 12">
            <a:extLst>
              <a:ext uri="{FF2B5EF4-FFF2-40B4-BE49-F238E27FC236}">
                <a16:creationId xmlns:a16="http://schemas.microsoft.com/office/drawing/2014/main" id="{4D6980BD-0225-0DD6-3D62-B0B1E983AB52}"/>
              </a:ext>
            </a:extLst>
          </p:cNvPr>
          <p:cNvSpPr>
            <a:spLocks noGrp="1"/>
          </p:cNvSpPr>
          <p:nvPr>
            <p:ph sz="quarter" idx="14"/>
          </p:nvPr>
        </p:nvSpPr>
        <p:spPr>
          <a:xfrm>
            <a:off x="7973568" y="2743200"/>
            <a:ext cx="3068680" cy="2578608"/>
          </a:xfrm>
        </p:spPr>
        <p:txBody>
          <a:bodyPr/>
          <a:lstStyle/>
          <a:p>
            <a:pPr marL="0" lvl="0" indent="0">
              <a:buNone/>
            </a:pPr>
            <a:r>
              <a:rPr lang="en-US" sz="2800" b="1" dirty="0"/>
              <a:t>SWITCH TRUE function </a:t>
            </a:r>
            <a:endParaRPr lang="en-US" sz="2800" dirty="0"/>
          </a:p>
        </p:txBody>
      </p:sp>
      <p:sp>
        <p:nvSpPr>
          <p:cNvPr id="7" name="Title 1">
            <a:extLst>
              <a:ext uri="{FF2B5EF4-FFF2-40B4-BE49-F238E27FC236}">
                <a16:creationId xmlns:a16="http://schemas.microsoft.com/office/drawing/2014/main" id="{30A5F597-DE78-7222-1E79-8D579E523C53}"/>
              </a:ext>
            </a:extLst>
          </p:cNvPr>
          <p:cNvSpPr txBox="1">
            <a:spLocks/>
          </p:cNvSpPr>
          <p:nvPr/>
        </p:nvSpPr>
        <p:spPr>
          <a:xfrm>
            <a:off x="1536192" y="139192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1200" dirty="0">
                <a:solidFill>
                  <a:schemeClr val="accent6"/>
                </a:solidFill>
              </a:rPr>
              <a:t>takes  action based on what's happening in your data.</a:t>
            </a:r>
          </a:p>
        </p:txBody>
      </p:sp>
      <p:sp>
        <p:nvSpPr>
          <p:cNvPr id="9" name="Title 1">
            <a:extLst>
              <a:ext uri="{FF2B5EF4-FFF2-40B4-BE49-F238E27FC236}">
                <a16:creationId xmlns:a16="http://schemas.microsoft.com/office/drawing/2014/main" id="{0AA0C1FF-BB4C-42F1-4B34-9A1EA473C34A}"/>
              </a:ext>
            </a:extLst>
          </p:cNvPr>
          <p:cNvSpPr txBox="1">
            <a:spLocks/>
          </p:cNvSpPr>
          <p:nvPr/>
        </p:nvSpPr>
        <p:spPr>
          <a:xfrm>
            <a:off x="1536192" y="1849118"/>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lgn="ctr"/>
            <a:r>
              <a:rPr lang="en-US" sz="2000" dirty="0"/>
              <a:t>THINK Of...</a:t>
            </a:r>
            <a:endParaRPr lang="en-US" sz="2000" dirty="0">
              <a:solidFill>
                <a:schemeClr val="accent6"/>
              </a:solidFill>
            </a:endParaRPr>
          </a:p>
        </p:txBody>
      </p:sp>
    </p:spTree>
    <p:extLst>
      <p:ext uri="{BB962C8B-B14F-4D97-AF65-F5344CB8AC3E}">
        <p14:creationId xmlns:p14="http://schemas.microsoft.com/office/powerpoint/2010/main" val="159067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Introduction </a:t>
            </a: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What is Microsoft Fabric?</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History of Microsoft Fabric</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What makes Microsoft Fabric standout?</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Microsoft Fabric Workloads</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OneLake </a:t>
            </a:r>
          </a:p>
        </p:txBody>
      </p:sp>
    </p:spTree>
    <p:extLst>
      <p:ext uri="{BB962C8B-B14F-4D97-AF65-F5344CB8AC3E}">
        <p14:creationId xmlns:p14="http://schemas.microsoft.com/office/powerpoint/2010/main" val="3548027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2456C-1001-293D-B545-7CD4B86B6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B5D56E1-5952-590E-F7C7-03271A96F7D7}"/>
              </a:ext>
            </a:extLst>
          </p:cNvPr>
          <p:cNvSpPr>
            <a:spLocks noGrp="1"/>
          </p:cNvSpPr>
          <p:nvPr>
            <p:ph type="title"/>
          </p:nvPr>
        </p:nvSpPr>
        <p:spPr>
          <a:xfrm>
            <a:off x="838200" y="365125"/>
            <a:ext cx="10515600" cy="1325563"/>
          </a:xfrm>
        </p:spPr>
        <p:txBody>
          <a:bodyPr>
            <a:normAutofit/>
          </a:bodyPr>
          <a:lstStyle/>
          <a:p>
            <a:r>
              <a:rPr lang="en-US" dirty="0">
                <a:solidFill>
                  <a:schemeClr val="accent1"/>
                </a:solidFill>
              </a:rPr>
              <a:t>Data activator - </a:t>
            </a:r>
            <a:r>
              <a:rPr lang="en-US" sz="2400" dirty="0">
                <a:solidFill>
                  <a:schemeClr val="accent1"/>
                </a:solidFill>
              </a:rPr>
              <a:t>Concepts</a:t>
            </a:r>
          </a:p>
        </p:txBody>
      </p:sp>
      <p:graphicFrame>
        <p:nvGraphicFramePr>
          <p:cNvPr id="13" name="Content Placeholder 2">
            <a:extLst>
              <a:ext uri="{FF2B5EF4-FFF2-40B4-BE49-F238E27FC236}">
                <a16:creationId xmlns:a16="http://schemas.microsoft.com/office/drawing/2014/main" id="{B2C05ECB-42E0-25E5-F2F8-A9CF552C5094}"/>
              </a:ext>
            </a:extLst>
          </p:cNvPr>
          <p:cNvGraphicFramePr>
            <a:graphicFrameLocks/>
          </p:cNvGraphicFramePr>
          <p:nvPr>
            <p:extLst>
              <p:ext uri="{D42A27DB-BD31-4B8C-83A1-F6EECF244321}">
                <p14:modId xmlns:p14="http://schemas.microsoft.com/office/powerpoint/2010/main" val="3190240867"/>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92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graphicEl>
                                              <a:dgm id="{2810923D-D105-4F54-8559-721F0CE902A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graphicEl>
                                              <a:dgm id="{F7A1387A-70EF-4086-8732-4A8B43DF1BD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graphicEl>
                                              <a:dgm id="{949E96EA-9AD0-41B2-A259-3B34F328AB3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graphicEl>
                                              <a:dgm id="{ACEF0471-6A22-47CB-863B-93A26078210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graphicEl>
                                              <a:dgm id="{75C3AB72-BFCE-4562-9600-564C14AF075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graphicEl>
                                              <a:dgm id="{F61BB207-641A-470A-A4C6-76EEF75897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graphicEl>
                                              <a:dgm id="{F11FF426-8C10-4A37-844E-78174413E08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graphicEl>
                                              <a:dgm id="{A927D0C8-61F8-4CF1-B455-B2388D10786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graphicEl>
                                              <a:dgm id="{83EC1546-BD6A-40F8-B722-B84278121D4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A blue logo with a black background&#10;&#10;Description automatically generated">
            <a:extLst>
              <a:ext uri="{FF2B5EF4-FFF2-40B4-BE49-F238E27FC236}">
                <a16:creationId xmlns:a16="http://schemas.microsoft.com/office/drawing/2014/main" id="{20DBCDA5-AB28-1F01-157B-00FB911A9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 y="2800206"/>
            <a:ext cx="1426029" cy="1428814"/>
          </a:xfrm>
          <a:prstGeom prst="rect">
            <a:avLst/>
          </a:prstGeom>
        </p:spPr>
      </p:pic>
      <p:cxnSp>
        <p:nvCxnSpPr>
          <p:cNvPr id="11" name="Straight Arrow Connector 10">
            <a:extLst>
              <a:ext uri="{FF2B5EF4-FFF2-40B4-BE49-F238E27FC236}">
                <a16:creationId xmlns:a16="http://schemas.microsoft.com/office/drawing/2014/main" id="{716F4738-9AC5-BE01-7CAD-E673E8EA186A}"/>
              </a:ext>
            </a:extLst>
          </p:cNvPr>
          <p:cNvCxnSpPr>
            <a:cxnSpLocks/>
          </p:cNvCxnSpPr>
          <p:nvPr/>
        </p:nvCxnSpPr>
        <p:spPr>
          <a:xfrm flipV="1">
            <a:off x="3003755" y="1730345"/>
            <a:ext cx="0" cy="72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blue and black logo&#10;&#10;Description automatically generated">
            <a:extLst>
              <a:ext uri="{FF2B5EF4-FFF2-40B4-BE49-F238E27FC236}">
                <a16:creationId xmlns:a16="http://schemas.microsoft.com/office/drawing/2014/main" id="{1B913272-85DA-ACA1-F670-62E4CF86B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17" y="772327"/>
            <a:ext cx="758569" cy="760051"/>
          </a:xfrm>
          <a:prstGeom prst="rect">
            <a:avLst/>
          </a:prstGeom>
        </p:spPr>
      </p:pic>
      <p:pic>
        <p:nvPicPr>
          <p:cNvPr id="21" name="Picture 20" descr="A green and blue logo&#10;&#10;Description automatically generated">
            <a:extLst>
              <a:ext uri="{FF2B5EF4-FFF2-40B4-BE49-F238E27FC236}">
                <a16:creationId xmlns:a16="http://schemas.microsoft.com/office/drawing/2014/main" id="{C3FF9D3D-D0A6-0A9D-5103-357642D45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658" y="771294"/>
            <a:ext cx="759600" cy="761084"/>
          </a:xfrm>
          <a:prstGeom prst="rect">
            <a:avLst/>
          </a:prstGeom>
        </p:spPr>
      </p:pic>
      <p:pic>
        <p:nvPicPr>
          <p:cNvPr id="26" name="Graphic 25">
            <a:extLst>
              <a:ext uri="{FF2B5EF4-FFF2-40B4-BE49-F238E27FC236}">
                <a16:creationId xmlns:a16="http://schemas.microsoft.com/office/drawing/2014/main" id="{B7C0C16A-DC6F-225A-A303-FBC284A2D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02480" y="668543"/>
            <a:ext cx="759600" cy="783337"/>
          </a:xfrm>
          <a:prstGeom prst="rect">
            <a:avLst/>
          </a:prstGeom>
        </p:spPr>
      </p:pic>
      <p:pic>
        <p:nvPicPr>
          <p:cNvPr id="29" name="Graphic 28">
            <a:extLst>
              <a:ext uri="{FF2B5EF4-FFF2-40B4-BE49-F238E27FC236}">
                <a16:creationId xmlns:a16="http://schemas.microsoft.com/office/drawing/2014/main" id="{296D0F94-8FD0-6063-D573-49BC47D816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7302" y="749040"/>
            <a:ext cx="759600" cy="783337"/>
          </a:xfrm>
          <a:prstGeom prst="rect">
            <a:avLst/>
          </a:prstGeom>
        </p:spPr>
      </p:pic>
      <p:pic>
        <p:nvPicPr>
          <p:cNvPr id="31" name="Graphic 30">
            <a:extLst>
              <a:ext uri="{FF2B5EF4-FFF2-40B4-BE49-F238E27FC236}">
                <a16:creationId xmlns:a16="http://schemas.microsoft.com/office/drawing/2014/main" id="{55C53007-CD9C-A2DD-7D3E-567432C612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5144" y="749039"/>
            <a:ext cx="759600" cy="783337"/>
          </a:xfrm>
          <a:prstGeom prst="rect">
            <a:avLst/>
          </a:prstGeom>
        </p:spPr>
      </p:pic>
      <p:pic>
        <p:nvPicPr>
          <p:cNvPr id="33" name="Picture 32" descr="A blue logo with a black background&#10;&#10;Description automatically generated">
            <a:extLst>
              <a:ext uri="{FF2B5EF4-FFF2-40B4-BE49-F238E27FC236}">
                <a16:creationId xmlns:a16="http://schemas.microsoft.com/office/drawing/2014/main" id="{1C2BA516-91CF-BAE6-4679-D395BE4E37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0224" y="2872730"/>
            <a:ext cx="1208854" cy="1211214"/>
          </a:xfrm>
          <a:prstGeom prst="rect">
            <a:avLst/>
          </a:prstGeom>
        </p:spPr>
      </p:pic>
      <p:pic>
        <p:nvPicPr>
          <p:cNvPr id="35" name="Picture 34" descr="A yellow rectangular objects on a black background&#10;&#10;Description automatically generated">
            <a:extLst>
              <a:ext uri="{FF2B5EF4-FFF2-40B4-BE49-F238E27FC236}">
                <a16:creationId xmlns:a16="http://schemas.microsoft.com/office/drawing/2014/main" id="{739C4008-2BBC-91DF-08F1-724CF74373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01460" y="5252720"/>
            <a:ext cx="989877" cy="991812"/>
          </a:xfrm>
          <a:prstGeom prst="rect">
            <a:avLst/>
          </a:prstGeom>
        </p:spPr>
      </p:pic>
      <p:pic>
        <p:nvPicPr>
          <p:cNvPr id="37" name="Graphic 36">
            <a:extLst>
              <a:ext uri="{FF2B5EF4-FFF2-40B4-BE49-F238E27FC236}">
                <a16:creationId xmlns:a16="http://schemas.microsoft.com/office/drawing/2014/main" id="{6E1A4548-F8D8-AFE2-B258-BA258DD66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35549" y="3073014"/>
            <a:ext cx="759600" cy="783337"/>
          </a:xfrm>
          <a:prstGeom prst="rect">
            <a:avLst/>
          </a:prstGeom>
        </p:spPr>
      </p:pic>
      <p:pic>
        <p:nvPicPr>
          <p:cNvPr id="39" name="Graphic 38">
            <a:extLst>
              <a:ext uri="{FF2B5EF4-FFF2-40B4-BE49-F238E27FC236}">
                <a16:creationId xmlns:a16="http://schemas.microsoft.com/office/drawing/2014/main" id="{5242396E-9C0E-928F-44B7-4EFBC4B58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8338" y="3134813"/>
            <a:ext cx="736582" cy="759600"/>
          </a:xfrm>
          <a:prstGeom prst="rect">
            <a:avLst/>
          </a:prstGeom>
        </p:spPr>
      </p:pic>
      <p:pic>
        <p:nvPicPr>
          <p:cNvPr id="40" name="Graphic 39">
            <a:extLst>
              <a:ext uri="{FF2B5EF4-FFF2-40B4-BE49-F238E27FC236}">
                <a16:creationId xmlns:a16="http://schemas.microsoft.com/office/drawing/2014/main" id="{962CD443-D09F-8521-CCF6-B96514CE36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2699" y="5632319"/>
            <a:ext cx="759600" cy="783337"/>
          </a:xfrm>
          <a:prstGeom prst="rect">
            <a:avLst/>
          </a:prstGeom>
        </p:spPr>
      </p:pic>
      <p:pic>
        <p:nvPicPr>
          <p:cNvPr id="42" name="Graphic 41">
            <a:extLst>
              <a:ext uri="{FF2B5EF4-FFF2-40B4-BE49-F238E27FC236}">
                <a16:creationId xmlns:a16="http://schemas.microsoft.com/office/drawing/2014/main" id="{5A0308BB-3C43-56FD-8777-BEE0D61544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87012" y="5748626"/>
            <a:ext cx="759600" cy="783337"/>
          </a:xfrm>
          <a:prstGeom prst="rect">
            <a:avLst/>
          </a:prstGeom>
        </p:spPr>
      </p:pic>
      <p:sp>
        <p:nvSpPr>
          <p:cNvPr id="47" name="TextBox 46">
            <a:extLst>
              <a:ext uri="{FF2B5EF4-FFF2-40B4-BE49-F238E27FC236}">
                <a16:creationId xmlns:a16="http://schemas.microsoft.com/office/drawing/2014/main" id="{E5FA5DC7-D049-A652-13CA-81BA302FF5BB}"/>
              </a:ext>
            </a:extLst>
          </p:cNvPr>
          <p:cNvSpPr txBox="1"/>
          <p:nvPr/>
        </p:nvSpPr>
        <p:spPr>
          <a:xfrm>
            <a:off x="9888418" y="1572164"/>
            <a:ext cx="1005840" cy="646331"/>
          </a:xfrm>
          <a:prstGeom prst="rect">
            <a:avLst/>
          </a:prstGeom>
          <a:noFill/>
        </p:spPr>
        <p:txBody>
          <a:bodyPr wrap="square" rtlCol="0">
            <a:spAutoFit/>
          </a:bodyPr>
          <a:lstStyle/>
          <a:p>
            <a:r>
              <a:rPr lang="en-US" dirty="0"/>
              <a:t>ARIMA Model</a:t>
            </a:r>
          </a:p>
        </p:txBody>
      </p:sp>
      <p:sp>
        <p:nvSpPr>
          <p:cNvPr id="48" name="TextBox 47">
            <a:extLst>
              <a:ext uri="{FF2B5EF4-FFF2-40B4-BE49-F238E27FC236}">
                <a16:creationId xmlns:a16="http://schemas.microsoft.com/office/drawing/2014/main" id="{AC08873A-E21A-4A22-E003-202C2E4C897B}"/>
              </a:ext>
            </a:extLst>
          </p:cNvPr>
          <p:cNvSpPr txBox="1"/>
          <p:nvPr/>
        </p:nvSpPr>
        <p:spPr>
          <a:xfrm>
            <a:off x="9767223" y="4602736"/>
            <a:ext cx="1916699" cy="646331"/>
          </a:xfrm>
          <a:prstGeom prst="rect">
            <a:avLst/>
          </a:prstGeom>
          <a:noFill/>
        </p:spPr>
        <p:txBody>
          <a:bodyPr wrap="square" rtlCol="0">
            <a:spAutoFit/>
          </a:bodyPr>
          <a:lstStyle/>
          <a:p>
            <a:r>
              <a:rPr lang="en-US" dirty="0"/>
              <a:t>Facebook Prophet Model</a:t>
            </a:r>
          </a:p>
        </p:txBody>
      </p:sp>
      <p:sp>
        <p:nvSpPr>
          <p:cNvPr id="49" name="TextBox 48">
            <a:extLst>
              <a:ext uri="{FF2B5EF4-FFF2-40B4-BE49-F238E27FC236}">
                <a16:creationId xmlns:a16="http://schemas.microsoft.com/office/drawing/2014/main" id="{7D4FCE71-87F6-D052-E7F0-095DC88D2FEF}"/>
              </a:ext>
            </a:extLst>
          </p:cNvPr>
          <p:cNvSpPr txBox="1"/>
          <p:nvPr/>
        </p:nvSpPr>
        <p:spPr>
          <a:xfrm>
            <a:off x="9767223" y="3210020"/>
            <a:ext cx="1381760" cy="646331"/>
          </a:xfrm>
          <a:prstGeom prst="rect">
            <a:avLst/>
          </a:prstGeom>
          <a:noFill/>
        </p:spPr>
        <p:txBody>
          <a:bodyPr wrap="square" rtlCol="0">
            <a:spAutoFit/>
          </a:bodyPr>
          <a:lstStyle/>
          <a:p>
            <a:r>
              <a:rPr lang="en-US" dirty="0"/>
              <a:t>Time Series forecasting</a:t>
            </a:r>
          </a:p>
        </p:txBody>
      </p:sp>
      <p:cxnSp>
        <p:nvCxnSpPr>
          <p:cNvPr id="51" name="Straight Arrow Connector 50">
            <a:extLst>
              <a:ext uri="{FF2B5EF4-FFF2-40B4-BE49-F238E27FC236}">
                <a16:creationId xmlns:a16="http://schemas.microsoft.com/office/drawing/2014/main" id="{3E23541A-EC3D-82A6-C21E-F678900A74E7}"/>
              </a:ext>
            </a:extLst>
          </p:cNvPr>
          <p:cNvCxnSpPr>
            <a:cxnSpLocks/>
          </p:cNvCxnSpPr>
          <p:nvPr/>
        </p:nvCxnSpPr>
        <p:spPr>
          <a:xfrm>
            <a:off x="8331796" y="3525630"/>
            <a:ext cx="1135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B0E07F-3061-63C7-A6DF-27D7053143D0}"/>
              </a:ext>
            </a:extLst>
          </p:cNvPr>
          <p:cNvCxnSpPr/>
          <p:nvPr/>
        </p:nvCxnSpPr>
        <p:spPr>
          <a:xfrm>
            <a:off x="10370616" y="3856351"/>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C4F4C83-FF62-5246-720A-452328A67251}"/>
              </a:ext>
            </a:extLst>
          </p:cNvPr>
          <p:cNvCxnSpPr>
            <a:cxnSpLocks/>
          </p:cNvCxnSpPr>
          <p:nvPr/>
        </p:nvCxnSpPr>
        <p:spPr>
          <a:xfrm flipV="1">
            <a:off x="10344946" y="2441090"/>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DE300A5-7011-FC21-586C-F7597A295BD6}"/>
              </a:ext>
            </a:extLst>
          </p:cNvPr>
          <p:cNvCxnSpPr>
            <a:cxnSpLocks/>
          </p:cNvCxnSpPr>
          <p:nvPr/>
        </p:nvCxnSpPr>
        <p:spPr>
          <a:xfrm>
            <a:off x="6730494" y="6085387"/>
            <a:ext cx="608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91134FF-7864-56E0-39A7-CB1548FC7561}"/>
              </a:ext>
            </a:extLst>
          </p:cNvPr>
          <p:cNvCxnSpPr>
            <a:cxnSpLocks/>
          </p:cNvCxnSpPr>
          <p:nvPr/>
        </p:nvCxnSpPr>
        <p:spPr>
          <a:xfrm>
            <a:off x="3343728"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9D3D303-C0A6-6E58-ED50-A505315B29A1}"/>
              </a:ext>
            </a:extLst>
          </p:cNvPr>
          <p:cNvCxnSpPr>
            <a:cxnSpLocks/>
          </p:cNvCxnSpPr>
          <p:nvPr/>
        </p:nvCxnSpPr>
        <p:spPr>
          <a:xfrm>
            <a:off x="3800665" y="3525630"/>
            <a:ext cx="5887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2B3204-4A85-81A3-0A2A-E6EBC0855AE9}"/>
              </a:ext>
            </a:extLst>
          </p:cNvPr>
          <p:cNvCxnSpPr>
            <a:cxnSpLocks/>
          </p:cNvCxnSpPr>
          <p:nvPr/>
        </p:nvCxnSpPr>
        <p:spPr>
          <a:xfrm>
            <a:off x="5490206" y="3525630"/>
            <a:ext cx="393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7BE1C0E-0DFE-4F74-8DCC-A16EBF3DB445}"/>
              </a:ext>
            </a:extLst>
          </p:cNvPr>
          <p:cNvCxnSpPr>
            <a:cxnSpLocks/>
          </p:cNvCxnSpPr>
          <p:nvPr/>
        </p:nvCxnSpPr>
        <p:spPr>
          <a:xfrm>
            <a:off x="6877265" y="3525630"/>
            <a:ext cx="499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65E67-832A-A1DC-0970-16BB28B61A55}"/>
              </a:ext>
            </a:extLst>
          </p:cNvPr>
          <p:cNvCxnSpPr>
            <a:cxnSpLocks/>
          </p:cNvCxnSpPr>
          <p:nvPr/>
        </p:nvCxnSpPr>
        <p:spPr>
          <a:xfrm flipV="1">
            <a:off x="3908698" y="1137920"/>
            <a:ext cx="644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6A55BC-928A-CB5C-ACAD-CF35E6A993C3}"/>
              </a:ext>
            </a:extLst>
          </p:cNvPr>
          <p:cNvCxnSpPr>
            <a:cxnSpLocks/>
          </p:cNvCxnSpPr>
          <p:nvPr/>
        </p:nvCxnSpPr>
        <p:spPr>
          <a:xfrm>
            <a:off x="5577840" y="1137920"/>
            <a:ext cx="569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2567A65-1EAA-7746-721F-437F1D1A5FC9}"/>
              </a:ext>
            </a:extLst>
          </p:cNvPr>
          <p:cNvCxnSpPr>
            <a:cxnSpLocks/>
          </p:cNvCxnSpPr>
          <p:nvPr/>
        </p:nvCxnSpPr>
        <p:spPr>
          <a:xfrm>
            <a:off x="6906902" y="1137920"/>
            <a:ext cx="62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EA0DB54-EC18-CFFC-CACA-28E8D57CD79C}"/>
              </a:ext>
            </a:extLst>
          </p:cNvPr>
          <p:cNvCxnSpPr>
            <a:cxnSpLocks/>
          </p:cNvCxnSpPr>
          <p:nvPr/>
        </p:nvCxnSpPr>
        <p:spPr>
          <a:xfrm>
            <a:off x="2973787" y="4380408"/>
            <a:ext cx="0" cy="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FB571DF-25D3-8D89-78CF-C2CDEF44B7BE}"/>
              </a:ext>
            </a:extLst>
          </p:cNvPr>
          <p:cNvSpPr txBox="1"/>
          <p:nvPr/>
        </p:nvSpPr>
        <p:spPr>
          <a:xfrm>
            <a:off x="5663735" y="5700821"/>
            <a:ext cx="1055946" cy="646331"/>
          </a:xfrm>
          <a:prstGeom prst="rect">
            <a:avLst/>
          </a:prstGeom>
          <a:noFill/>
        </p:spPr>
        <p:txBody>
          <a:bodyPr wrap="square" rtlCol="0">
            <a:spAutoFit/>
          </a:bodyPr>
          <a:lstStyle/>
          <a:p>
            <a:r>
              <a:rPr lang="en-US" dirty="0"/>
              <a:t>SQL Endpoint</a:t>
            </a:r>
          </a:p>
        </p:txBody>
      </p:sp>
      <p:cxnSp>
        <p:nvCxnSpPr>
          <p:cNvPr id="94" name="Straight Arrow Connector 93">
            <a:extLst>
              <a:ext uri="{FF2B5EF4-FFF2-40B4-BE49-F238E27FC236}">
                <a16:creationId xmlns:a16="http://schemas.microsoft.com/office/drawing/2014/main" id="{14A1A82C-1C49-12C4-7C52-0B00BA6A698B}"/>
              </a:ext>
            </a:extLst>
          </p:cNvPr>
          <p:cNvCxnSpPr>
            <a:cxnSpLocks/>
          </p:cNvCxnSpPr>
          <p:nvPr/>
        </p:nvCxnSpPr>
        <p:spPr>
          <a:xfrm flipV="1">
            <a:off x="8266992" y="6085387"/>
            <a:ext cx="8200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Graphic 98">
            <a:extLst>
              <a:ext uri="{FF2B5EF4-FFF2-40B4-BE49-F238E27FC236}">
                <a16:creationId xmlns:a16="http://schemas.microsoft.com/office/drawing/2014/main" id="{F572697E-29F3-6707-BFB1-F660F3EF1D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77003" y="5632319"/>
            <a:ext cx="761018" cy="784800"/>
          </a:xfrm>
          <a:prstGeom prst="rect">
            <a:avLst/>
          </a:prstGeom>
        </p:spPr>
      </p:pic>
      <p:cxnSp>
        <p:nvCxnSpPr>
          <p:cNvPr id="101" name="Straight Arrow Connector 100">
            <a:extLst>
              <a:ext uri="{FF2B5EF4-FFF2-40B4-BE49-F238E27FC236}">
                <a16:creationId xmlns:a16="http://schemas.microsoft.com/office/drawing/2014/main" id="{6EF93D0E-4E50-8614-9C22-8B161B9CBA28}"/>
              </a:ext>
            </a:extLst>
          </p:cNvPr>
          <p:cNvCxnSpPr>
            <a:cxnSpLocks/>
          </p:cNvCxnSpPr>
          <p:nvPr/>
        </p:nvCxnSpPr>
        <p:spPr>
          <a:xfrm>
            <a:off x="4954651"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Graphic 107">
            <a:extLst>
              <a:ext uri="{FF2B5EF4-FFF2-40B4-BE49-F238E27FC236}">
                <a16:creationId xmlns:a16="http://schemas.microsoft.com/office/drawing/2014/main" id="{EC4A2BCB-9A0D-3D6F-927F-56459CA061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33760" y="2661557"/>
            <a:ext cx="1534886" cy="1534886"/>
          </a:xfrm>
          <a:prstGeom prst="rect">
            <a:avLst/>
          </a:prstGeom>
        </p:spPr>
      </p:pic>
      <p:cxnSp>
        <p:nvCxnSpPr>
          <p:cNvPr id="109" name="Straight Arrow Connector 108">
            <a:extLst>
              <a:ext uri="{FF2B5EF4-FFF2-40B4-BE49-F238E27FC236}">
                <a16:creationId xmlns:a16="http://schemas.microsoft.com/office/drawing/2014/main" id="{28C5BCB1-BA6B-EA8C-36B2-03A9949D26F0}"/>
              </a:ext>
            </a:extLst>
          </p:cNvPr>
          <p:cNvCxnSpPr>
            <a:cxnSpLocks/>
          </p:cNvCxnSpPr>
          <p:nvPr/>
        </p:nvCxnSpPr>
        <p:spPr>
          <a:xfrm>
            <a:off x="1510997" y="3533185"/>
            <a:ext cx="73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96B03275-5266-5A66-0D24-E67F088A82D6}"/>
              </a:ext>
            </a:extLst>
          </p:cNvPr>
          <p:cNvSpPr txBox="1">
            <a:spLocks/>
          </p:cNvSpPr>
          <p:nvPr/>
        </p:nvSpPr>
        <p:spPr>
          <a:xfrm>
            <a:off x="838200" y="103152"/>
            <a:ext cx="10515600" cy="506162"/>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PROJECT 2 – END TO END</a:t>
            </a:r>
          </a:p>
        </p:txBody>
      </p:sp>
    </p:spTree>
    <p:extLst>
      <p:ext uri="{BB962C8B-B14F-4D97-AF65-F5344CB8AC3E}">
        <p14:creationId xmlns:p14="http://schemas.microsoft.com/office/powerpoint/2010/main" val="4186881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A blue logo with a black background&#10;&#10;Description automatically generated">
            <a:extLst>
              <a:ext uri="{FF2B5EF4-FFF2-40B4-BE49-F238E27FC236}">
                <a16:creationId xmlns:a16="http://schemas.microsoft.com/office/drawing/2014/main" id="{20DBCDA5-AB28-1F01-157B-00FB911A9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 y="2800206"/>
            <a:ext cx="1426029" cy="1428814"/>
          </a:xfrm>
          <a:prstGeom prst="rect">
            <a:avLst/>
          </a:prstGeom>
        </p:spPr>
      </p:pic>
      <p:cxnSp>
        <p:nvCxnSpPr>
          <p:cNvPr id="11" name="Straight Arrow Connector 10">
            <a:extLst>
              <a:ext uri="{FF2B5EF4-FFF2-40B4-BE49-F238E27FC236}">
                <a16:creationId xmlns:a16="http://schemas.microsoft.com/office/drawing/2014/main" id="{716F4738-9AC5-BE01-7CAD-E673E8EA186A}"/>
              </a:ext>
            </a:extLst>
          </p:cNvPr>
          <p:cNvCxnSpPr>
            <a:cxnSpLocks/>
          </p:cNvCxnSpPr>
          <p:nvPr/>
        </p:nvCxnSpPr>
        <p:spPr>
          <a:xfrm flipV="1">
            <a:off x="3003755" y="1730345"/>
            <a:ext cx="0" cy="72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blue and black logo&#10;&#10;Description automatically generated">
            <a:extLst>
              <a:ext uri="{FF2B5EF4-FFF2-40B4-BE49-F238E27FC236}">
                <a16:creationId xmlns:a16="http://schemas.microsoft.com/office/drawing/2014/main" id="{1B913272-85DA-ACA1-F670-62E4CF86B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17" y="772327"/>
            <a:ext cx="758569" cy="760051"/>
          </a:xfrm>
          <a:prstGeom prst="rect">
            <a:avLst/>
          </a:prstGeom>
        </p:spPr>
      </p:pic>
      <p:pic>
        <p:nvPicPr>
          <p:cNvPr id="21" name="Picture 20" descr="A green and blue logo&#10;&#10;Description automatically generated">
            <a:extLst>
              <a:ext uri="{FF2B5EF4-FFF2-40B4-BE49-F238E27FC236}">
                <a16:creationId xmlns:a16="http://schemas.microsoft.com/office/drawing/2014/main" id="{C3FF9D3D-D0A6-0A9D-5103-357642D45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658" y="771294"/>
            <a:ext cx="759600" cy="761084"/>
          </a:xfrm>
          <a:prstGeom prst="rect">
            <a:avLst/>
          </a:prstGeom>
        </p:spPr>
      </p:pic>
      <p:pic>
        <p:nvPicPr>
          <p:cNvPr id="26" name="Graphic 25">
            <a:extLst>
              <a:ext uri="{FF2B5EF4-FFF2-40B4-BE49-F238E27FC236}">
                <a16:creationId xmlns:a16="http://schemas.microsoft.com/office/drawing/2014/main" id="{B7C0C16A-DC6F-225A-A303-FBC284A2D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02480" y="668543"/>
            <a:ext cx="759600" cy="783337"/>
          </a:xfrm>
          <a:prstGeom prst="rect">
            <a:avLst/>
          </a:prstGeom>
        </p:spPr>
      </p:pic>
      <p:pic>
        <p:nvPicPr>
          <p:cNvPr id="29" name="Graphic 28">
            <a:extLst>
              <a:ext uri="{FF2B5EF4-FFF2-40B4-BE49-F238E27FC236}">
                <a16:creationId xmlns:a16="http://schemas.microsoft.com/office/drawing/2014/main" id="{296D0F94-8FD0-6063-D573-49BC47D816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7302" y="749040"/>
            <a:ext cx="759600" cy="783337"/>
          </a:xfrm>
          <a:prstGeom prst="rect">
            <a:avLst/>
          </a:prstGeom>
        </p:spPr>
      </p:pic>
      <p:pic>
        <p:nvPicPr>
          <p:cNvPr id="31" name="Graphic 30">
            <a:extLst>
              <a:ext uri="{FF2B5EF4-FFF2-40B4-BE49-F238E27FC236}">
                <a16:creationId xmlns:a16="http://schemas.microsoft.com/office/drawing/2014/main" id="{55C53007-CD9C-A2DD-7D3E-567432C612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5144" y="749039"/>
            <a:ext cx="759600" cy="783337"/>
          </a:xfrm>
          <a:prstGeom prst="rect">
            <a:avLst/>
          </a:prstGeom>
        </p:spPr>
      </p:pic>
      <p:pic>
        <p:nvPicPr>
          <p:cNvPr id="33" name="Picture 32" descr="A blue logo with a black background&#10;&#10;Description automatically generated">
            <a:extLst>
              <a:ext uri="{FF2B5EF4-FFF2-40B4-BE49-F238E27FC236}">
                <a16:creationId xmlns:a16="http://schemas.microsoft.com/office/drawing/2014/main" id="{1C2BA516-91CF-BAE6-4679-D395BE4E37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0224" y="2872730"/>
            <a:ext cx="1208854" cy="1211214"/>
          </a:xfrm>
          <a:prstGeom prst="rect">
            <a:avLst/>
          </a:prstGeom>
        </p:spPr>
      </p:pic>
      <p:pic>
        <p:nvPicPr>
          <p:cNvPr id="35" name="Picture 34" descr="A yellow rectangular objects on a black background&#10;&#10;Description automatically generated">
            <a:extLst>
              <a:ext uri="{FF2B5EF4-FFF2-40B4-BE49-F238E27FC236}">
                <a16:creationId xmlns:a16="http://schemas.microsoft.com/office/drawing/2014/main" id="{739C4008-2BBC-91DF-08F1-724CF74373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01460" y="5252720"/>
            <a:ext cx="989877" cy="991812"/>
          </a:xfrm>
          <a:prstGeom prst="rect">
            <a:avLst/>
          </a:prstGeom>
        </p:spPr>
      </p:pic>
      <p:pic>
        <p:nvPicPr>
          <p:cNvPr id="37" name="Graphic 36">
            <a:extLst>
              <a:ext uri="{FF2B5EF4-FFF2-40B4-BE49-F238E27FC236}">
                <a16:creationId xmlns:a16="http://schemas.microsoft.com/office/drawing/2014/main" id="{6E1A4548-F8D8-AFE2-B258-BA258DD66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35549" y="3073014"/>
            <a:ext cx="759600" cy="783337"/>
          </a:xfrm>
          <a:prstGeom prst="rect">
            <a:avLst/>
          </a:prstGeom>
        </p:spPr>
      </p:pic>
      <p:pic>
        <p:nvPicPr>
          <p:cNvPr id="39" name="Graphic 38">
            <a:extLst>
              <a:ext uri="{FF2B5EF4-FFF2-40B4-BE49-F238E27FC236}">
                <a16:creationId xmlns:a16="http://schemas.microsoft.com/office/drawing/2014/main" id="{5242396E-9C0E-928F-44B7-4EFBC4B58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8338" y="3134813"/>
            <a:ext cx="736582" cy="759600"/>
          </a:xfrm>
          <a:prstGeom prst="rect">
            <a:avLst/>
          </a:prstGeom>
        </p:spPr>
      </p:pic>
      <p:pic>
        <p:nvPicPr>
          <p:cNvPr id="40" name="Graphic 39">
            <a:extLst>
              <a:ext uri="{FF2B5EF4-FFF2-40B4-BE49-F238E27FC236}">
                <a16:creationId xmlns:a16="http://schemas.microsoft.com/office/drawing/2014/main" id="{962CD443-D09F-8521-CCF6-B96514CE36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2699" y="5632319"/>
            <a:ext cx="759600" cy="783337"/>
          </a:xfrm>
          <a:prstGeom prst="rect">
            <a:avLst/>
          </a:prstGeom>
        </p:spPr>
      </p:pic>
      <p:pic>
        <p:nvPicPr>
          <p:cNvPr id="42" name="Graphic 41">
            <a:extLst>
              <a:ext uri="{FF2B5EF4-FFF2-40B4-BE49-F238E27FC236}">
                <a16:creationId xmlns:a16="http://schemas.microsoft.com/office/drawing/2014/main" id="{5A0308BB-3C43-56FD-8777-BEE0D61544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87012" y="5748626"/>
            <a:ext cx="759600" cy="783337"/>
          </a:xfrm>
          <a:prstGeom prst="rect">
            <a:avLst/>
          </a:prstGeom>
        </p:spPr>
      </p:pic>
      <p:sp>
        <p:nvSpPr>
          <p:cNvPr id="47" name="TextBox 46">
            <a:extLst>
              <a:ext uri="{FF2B5EF4-FFF2-40B4-BE49-F238E27FC236}">
                <a16:creationId xmlns:a16="http://schemas.microsoft.com/office/drawing/2014/main" id="{E5FA5DC7-D049-A652-13CA-81BA302FF5BB}"/>
              </a:ext>
            </a:extLst>
          </p:cNvPr>
          <p:cNvSpPr txBox="1"/>
          <p:nvPr/>
        </p:nvSpPr>
        <p:spPr>
          <a:xfrm>
            <a:off x="9888418" y="1572164"/>
            <a:ext cx="1005840" cy="646331"/>
          </a:xfrm>
          <a:prstGeom prst="rect">
            <a:avLst/>
          </a:prstGeom>
          <a:noFill/>
        </p:spPr>
        <p:txBody>
          <a:bodyPr wrap="square" rtlCol="0">
            <a:spAutoFit/>
          </a:bodyPr>
          <a:lstStyle/>
          <a:p>
            <a:r>
              <a:rPr lang="en-US" dirty="0"/>
              <a:t>ARIMA Model</a:t>
            </a:r>
          </a:p>
        </p:txBody>
      </p:sp>
      <p:sp>
        <p:nvSpPr>
          <p:cNvPr id="48" name="TextBox 47">
            <a:extLst>
              <a:ext uri="{FF2B5EF4-FFF2-40B4-BE49-F238E27FC236}">
                <a16:creationId xmlns:a16="http://schemas.microsoft.com/office/drawing/2014/main" id="{AC08873A-E21A-4A22-E003-202C2E4C897B}"/>
              </a:ext>
            </a:extLst>
          </p:cNvPr>
          <p:cNvSpPr txBox="1"/>
          <p:nvPr/>
        </p:nvSpPr>
        <p:spPr>
          <a:xfrm>
            <a:off x="9767223" y="4602736"/>
            <a:ext cx="1916699" cy="646331"/>
          </a:xfrm>
          <a:prstGeom prst="rect">
            <a:avLst/>
          </a:prstGeom>
          <a:noFill/>
        </p:spPr>
        <p:txBody>
          <a:bodyPr wrap="square" rtlCol="0">
            <a:spAutoFit/>
          </a:bodyPr>
          <a:lstStyle/>
          <a:p>
            <a:r>
              <a:rPr lang="en-US" dirty="0"/>
              <a:t>Facebook Prophet Model</a:t>
            </a:r>
          </a:p>
        </p:txBody>
      </p:sp>
      <p:sp>
        <p:nvSpPr>
          <p:cNvPr id="49" name="TextBox 48">
            <a:extLst>
              <a:ext uri="{FF2B5EF4-FFF2-40B4-BE49-F238E27FC236}">
                <a16:creationId xmlns:a16="http://schemas.microsoft.com/office/drawing/2014/main" id="{7D4FCE71-87F6-D052-E7F0-095DC88D2FEF}"/>
              </a:ext>
            </a:extLst>
          </p:cNvPr>
          <p:cNvSpPr txBox="1"/>
          <p:nvPr/>
        </p:nvSpPr>
        <p:spPr>
          <a:xfrm>
            <a:off x="9767223" y="3210020"/>
            <a:ext cx="1381760" cy="646331"/>
          </a:xfrm>
          <a:prstGeom prst="rect">
            <a:avLst/>
          </a:prstGeom>
          <a:noFill/>
        </p:spPr>
        <p:txBody>
          <a:bodyPr wrap="square" rtlCol="0">
            <a:spAutoFit/>
          </a:bodyPr>
          <a:lstStyle/>
          <a:p>
            <a:r>
              <a:rPr lang="en-US" dirty="0"/>
              <a:t>Time Series forecasting</a:t>
            </a:r>
          </a:p>
        </p:txBody>
      </p:sp>
      <p:cxnSp>
        <p:nvCxnSpPr>
          <p:cNvPr id="51" name="Straight Arrow Connector 50">
            <a:extLst>
              <a:ext uri="{FF2B5EF4-FFF2-40B4-BE49-F238E27FC236}">
                <a16:creationId xmlns:a16="http://schemas.microsoft.com/office/drawing/2014/main" id="{3E23541A-EC3D-82A6-C21E-F678900A74E7}"/>
              </a:ext>
            </a:extLst>
          </p:cNvPr>
          <p:cNvCxnSpPr>
            <a:cxnSpLocks/>
          </p:cNvCxnSpPr>
          <p:nvPr/>
        </p:nvCxnSpPr>
        <p:spPr>
          <a:xfrm>
            <a:off x="8331796" y="3525630"/>
            <a:ext cx="1135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B0E07F-3061-63C7-A6DF-27D7053143D0}"/>
              </a:ext>
            </a:extLst>
          </p:cNvPr>
          <p:cNvCxnSpPr/>
          <p:nvPr/>
        </p:nvCxnSpPr>
        <p:spPr>
          <a:xfrm>
            <a:off x="10370616" y="3856351"/>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C4F4C83-FF62-5246-720A-452328A67251}"/>
              </a:ext>
            </a:extLst>
          </p:cNvPr>
          <p:cNvCxnSpPr>
            <a:cxnSpLocks/>
          </p:cNvCxnSpPr>
          <p:nvPr/>
        </p:nvCxnSpPr>
        <p:spPr>
          <a:xfrm flipV="1">
            <a:off x="10344946" y="2441090"/>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DE300A5-7011-FC21-586C-F7597A295BD6}"/>
              </a:ext>
            </a:extLst>
          </p:cNvPr>
          <p:cNvCxnSpPr>
            <a:cxnSpLocks/>
          </p:cNvCxnSpPr>
          <p:nvPr/>
        </p:nvCxnSpPr>
        <p:spPr>
          <a:xfrm>
            <a:off x="6730494" y="6085387"/>
            <a:ext cx="608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91134FF-7864-56E0-39A7-CB1548FC7561}"/>
              </a:ext>
            </a:extLst>
          </p:cNvPr>
          <p:cNvCxnSpPr>
            <a:cxnSpLocks/>
          </p:cNvCxnSpPr>
          <p:nvPr/>
        </p:nvCxnSpPr>
        <p:spPr>
          <a:xfrm>
            <a:off x="3343728"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9D3D303-C0A6-6E58-ED50-A505315B29A1}"/>
              </a:ext>
            </a:extLst>
          </p:cNvPr>
          <p:cNvCxnSpPr>
            <a:cxnSpLocks/>
          </p:cNvCxnSpPr>
          <p:nvPr/>
        </p:nvCxnSpPr>
        <p:spPr>
          <a:xfrm>
            <a:off x="3800665" y="3525630"/>
            <a:ext cx="5887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2B3204-4A85-81A3-0A2A-E6EBC0855AE9}"/>
              </a:ext>
            </a:extLst>
          </p:cNvPr>
          <p:cNvCxnSpPr>
            <a:cxnSpLocks/>
          </p:cNvCxnSpPr>
          <p:nvPr/>
        </p:nvCxnSpPr>
        <p:spPr>
          <a:xfrm>
            <a:off x="5490206" y="3525630"/>
            <a:ext cx="393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7BE1C0E-0DFE-4F74-8DCC-A16EBF3DB445}"/>
              </a:ext>
            </a:extLst>
          </p:cNvPr>
          <p:cNvCxnSpPr>
            <a:cxnSpLocks/>
          </p:cNvCxnSpPr>
          <p:nvPr/>
        </p:nvCxnSpPr>
        <p:spPr>
          <a:xfrm>
            <a:off x="6877265" y="3525630"/>
            <a:ext cx="499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65E67-832A-A1DC-0970-16BB28B61A55}"/>
              </a:ext>
            </a:extLst>
          </p:cNvPr>
          <p:cNvCxnSpPr>
            <a:cxnSpLocks/>
          </p:cNvCxnSpPr>
          <p:nvPr/>
        </p:nvCxnSpPr>
        <p:spPr>
          <a:xfrm flipV="1">
            <a:off x="3908698" y="1137920"/>
            <a:ext cx="644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6A55BC-928A-CB5C-ACAD-CF35E6A993C3}"/>
              </a:ext>
            </a:extLst>
          </p:cNvPr>
          <p:cNvCxnSpPr>
            <a:cxnSpLocks/>
          </p:cNvCxnSpPr>
          <p:nvPr/>
        </p:nvCxnSpPr>
        <p:spPr>
          <a:xfrm>
            <a:off x="5577840" y="1137920"/>
            <a:ext cx="569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2567A65-1EAA-7746-721F-437F1D1A5FC9}"/>
              </a:ext>
            </a:extLst>
          </p:cNvPr>
          <p:cNvCxnSpPr>
            <a:cxnSpLocks/>
          </p:cNvCxnSpPr>
          <p:nvPr/>
        </p:nvCxnSpPr>
        <p:spPr>
          <a:xfrm>
            <a:off x="6906902" y="1137920"/>
            <a:ext cx="62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EA0DB54-EC18-CFFC-CACA-28E8D57CD79C}"/>
              </a:ext>
            </a:extLst>
          </p:cNvPr>
          <p:cNvCxnSpPr>
            <a:cxnSpLocks/>
          </p:cNvCxnSpPr>
          <p:nvPr/>
        </p:nvCxnSpPr>
        <p:spPr>
          <a:xfrm>
            <a:off x="2973787" y="4380408"/>
            <a:ext cx="0" cy="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FB571DF-25D3-8D89-78CF-C2CDEF44B7BE}"/>
              </a:ext>
            </a:extLst>
          </p:cNvPr>
          <p:cNvSpPr txBox="1"/>
          <p:nvPr/>
        </p:nvSpPr>
        <p:spPr>
          <a:xfrm>
            <a:off x="5663735" y="5700821"/>
            <a:ext cx="1055946" cy="646331"/>
          </a:xfrm>
          <a:prstGeom prst="rect">
            <a:avLst/>
          </a:prstGeom>
          <a:noFill/>
        </p:spPr>
        <p:txBody>
          <a:bodyPr wrap="square" rtlCol="0">
            <a:spAutoFit/>
          </a:bodyPr>
          <a:lstStyle/>
          <a:p>
            <a:r>
              <a:rPr lang="en-US" dirty="0"/>
              <a:t>SQL Endpoint</a:t>
            </a:r>
          </a:p>
        </p:txBody>
      </p:sp>
      <p:cxnSp>
        <p:nvCxnSpPr>
          <p:cNvPr id="94" name="Straight Arrow Connector 93">
            <a:extLst>
              <a:ext uri="{FF2B5EF4-FFF2-40B4-BE49-F238E27FC236}">
                <a16:creationId xmlns:a16="http://schemas.microsoft.com/office/drawing/2014/main" id="{14A1A82C-1C49-12C4-7C52-0B00BA6A698B}"/>
              </a:ext>
            </a:extLst>
          </p:cNvPr>
          <p:cNvCxnSpPr>
            <a:cxnSpLocks/>
          </p:cNvCxnSpPr>
          <p:nvPr/>
        </p:nvCxnSpPr>
        <p:spPr>
          <a:xfrm flipV="1">
            <a:off x="8266992" y="6085387"/>
            <a:ext cx="8200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Graphic 98">
            <a:extLst>
              <a:ext uri="{FF2B5EF4-FFF2-40B4-BE49-F238E27FC236}">
                <a16:creationId xmlns:a16="http://schemas.microsoft.com/office/drawing/2014/main" id="{F572697E-29F3-6707-BFB1-F660F3EF1D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77003" y="5632319"/>
            <a:ext cx="761018" cy="784800"/>
          </a:xfrm>
          <a:prstGeom prst="rect">
            <a:avLst/>
          </a:prstGeom>
        </p:spPr>
      </p:pic>
      <p:cxnSp>
        <p:nvCxnSpPr>
          <p:cNvPr id="101" name="Straight Arrow Connector 100">
            <a:extLst>
              <a:ext uri="{FF2B5EF4-FFF2-40B4-BE49-F238E27FC236}">
                <a16:creationId xmlns:a16="http://schemas.microsoft.com/office/drawing/2014/main" id="{6EF93D0E-4E50-8614-9C22-8B161B9CBA28}"/>
              </a:ext>
            </a:extLst>
          </p:cNvPr>
          <p:cNvCxnSpPr>
            <a:cxnSpLocks/>
          </p:cNvCxnSpPr>
          <p:nvPr/>
        </p:nvCxnSpPr>
        <p:spPr>
          <a:xfrm>
            <a:off x="4954651"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Graphic 107">
            <a:extLst>
              <a:ext uri="{FF2B5EF4-FFF2-40B4-BE49-F238E27FC236}">
                <a16:creationId xmlns:a16="http://schemas.microsoft.com/office/drawing/2014/main" id="{EC4A2BCB-9A0D-3D6F-927F-56459CA061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33760" y="2661557"/>
            <a:ext cx="1534886" cy="1534886"/>
          </a:xfrm>
          <a:prstGeom prst="rect">
            <a:avLst/>
          </a:prstGeom>
        </p:spPr>
      </p:pic>
      <p:cxnSp>
        <p:nvCxnSpPr>
          <p:cNvPr id="109" name="Straight Arrow Connector 108">
            <a:extLst>
              <a:ext uri="{FF2B5EF4-FFF2-40B4-BE49-F238E27FC236}">
                <a16:creationId xmlns:a16="http://schemas.microsoft.com/office/drawing/2014/main" id="{28C5BCB1-BA6B-EA8C-36B2-03A9949D26F0}"/>
              </a:ext>
            </a:extLst>
          </p:cNvPr>
          <p:cNvCxnSpPr>
            <a:cxnSpLocks/>
          </p:cNvCxnSpPr>
          <p:nvPr/>
        </p:nvCxnSpPr>
        <p:spPr>
          <a:xfrm>
            <a:off x="1510997" y="3533185"/>
            <a:ext cx="73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82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8"/>
                                        </p:tgtEl>
                                        <p:attrNameLst>
                                          <p:attrName>style.visibility</p:attrName>
                                        </p:attrNameLst>
                                      </p:cBhvr>
                                      <p:to>
                                        <p:strVal val="visible"/>
                                      </p:to>
                                    </p:set>
                                    <p:animEffect transition="in" filter="fade">
                                      <p:cBhvr>
                                        <p:cTn id="14" dur="500"/>
                                        <p:tgtEl>
                                          <p:spTgt spid="108"/>
                                        </p:tgtEl>
                                      </p:cBhvr>
                                    </p:animEffect>
                                  </p:childTnLst>
                                </p:cTn>
                              </p:par>
                              <p:par>
                                <p:cTn id="15" presetID="10"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1000"/>
                                        <p:tgtEl>
                                          <p:spTgt spid="72"/>
                                        </p:tgtEl>
                                      </p:cBhvr>
                                    </p:animEffect>
                                    <p:anim calcmode="lin" valueType="num">
                                      <p:cBhvr>
                                        <p:cTn id="53" dur="1000" fill="hold"/>
                                        <p:tgtEl>
                                          <p:spTgt spid="72"/>
                                        </p:tgtEl>
                                        <p:attrNameLst>
                                          <p:attrName>ppt_x</p:attrName>
                                        </p:attrNameLst>
                                      </p:cBhvr>
                                      <p:tavLst>
                                        <p:tav tm="0">
                                          <p:val>
                                            <p:strVal val="#ppt_x"/>
                                          </p:val>
                                        </p:tav>
                                        <p:tav tm="100000">
                                          <p:val>
                                            <p:strVal val="#ppt_x"/>
                                          </p:val>
                                        </p:tav>
                                      </p:tavLst>
                                    </p:anim>
                                    <p:anim calcmode="lin" valueType="num">
                                      <p:cBhvr>
                                        <p:cTn id="54" dur="1000" fill="hold"/>
                                        <p:tgtEl>
                                          <p:spTgt spid="7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1000"/>
                                        <p:tgtEl>
                                          <p:spTgt spid="74"/>
                                        </p:tgtEl>
                                      </p:cBhvr>
                                    </p:animEffect>
                                    <p:anim calcmode="lin" valueType="num">
                                      <p:cBhvr>
                                        <p:cTn id="65" dur="1000" fill="hold"/>
                                        <p:tgtEl>
                                          <p:spTgt spid="74"/>
                                        </p:tgtEl>
                                        <p:attrNameLst>
                                          <p:attrName>ppt_x</p:attrName>
                                        </p:attrNameLst>
                                      </p:cBhvr>
                                      <p:tavLst>
                                        <p:tav tm="0">
                                          <p:val>
                                            <p:strVal val="#ppt_x"/>
                                          </p:val>
                                        </p:tav>
                                        <p:tav tm="100000">
                                          <p:val>
                                            <p:strVal val="#ppt_x"/>
                                          </p:val>
                                        </p:tav>
                                      </p:tavLst>
                                    </p:anim>
                                    <p:anim calcmode="lin" valueType="num">
                                      <p:cBhvr>
                                        <p:cTn id="66" dur="1000" fill="hold"/>
                                        <p:tgtEl>
                                          <p:spTgt spid="7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anim calcmode="lin" valueType="num">
                                      <p:cBhvr>
                                        <p:cTn id="70" dur="1000" fill="hold"/>
                                        <p:tgtEl>
                                          <p:spTgt spid="31"/>
                                        </p:tgtEl>
                                        <p:attrNameLst>
                                          <p:attrName>ppt_x</p:attrName>
                                        </p:attrNameLst>
                                      </p:cBhvr>
                                      <p:tavLst>
                                        <p:tav tm="0">
                                          <p:val>
                                            <p:strVal val="#ppt_x"/>
                                          </p:val>
                                        </p:tav>
                                        <p:tav tm="100000">
                                          <p:val>
                                            <p:strVal val="#ppt_x"/>
                                          </p:val>
                                        </p:tav>
                                      </p:tavLst>
                                    </p:anim>
                                    <p:anim calcmode="lin" valueType="num">
                                      <p:cBhvr>
                                        <p:cTn id="7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64"/>
                                        </p:tgtEl>
                                        <p:attrNameLst>
                                          <p:attrName>style.visibility</p:attrName>
                                        </p:attrNameLst>
                                      </p:cBhvr>
                                      <p:to>
                                        <p:strVal val="visible"/>
                                      </p:to>
                                    </p:set>
                                    <p:anim calcmode="lin" valueType="num">
                                      <p:cBhvr additive="base">
                                        <p:cTn id="76" dur="500" fill="hold"/>
                                        <p:tgtEl>
                                          <p:spTgt spid="64"/>
                                        </p:tgtEl>
                                        <p:attrNameLst>
                                          <p:attrName>ppt_x</p:attrName>
                                        </p:attrNameLst>
                                      </p:cBhvr>
                                      <p:tavLst>
                                        <p:tav tm="0">
                                          <p:val>
                                            <p:strVal val="#ppt_x"/>
                                          </p:val>
                                        </p:tav>
                                        <p:tav tm="100000">
                                          <p:val>
                                            <p:strVal val="#ppt_x"/>
                                          </p:val>
                                        </p:tav>
                                      </p:tavLst>
                                    </p:anim>
                                    <p:anim calcmode="lin" valueType="num">
                                      <p:cBhvr additive="base">
                                        <p:cTn id="77" dur="500" fill="hold"/>
                                        <p:tgtEl>
                                          <p:spTgt spid="64"/>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additive="base">
                                        <p:cTn id="80" dur="500" fill="hold"/>
                                        <p:tgtEl>
                                          <p:spTgt spid="37"/>
                                        </p:tgtEl>
                                        <p:attrNameLst>
                                          <p:attrName>ppt_x</p:attrName>
                                        </p:attrNameLst>
                                      </p:cBhvr>
                                      <p:tavLst>
                                        <p:tav tm="0">
                                          <p:val>
                                            <p:strVal val="#ppt_x"/>
                                          </p:val>
                                        </p:tav>
                                        <p:tav tm="100000">
                                          <p:val>
                                            <p:strVal val="#ppt_x"/>
                                          </p:val>
                                        </p:tav>
                                      </p:tavLst>
                                    </p:anim>
                                    <p:anim calcmode="lin" valueType="num">
                                      <p:cBhvr additive="base">
                                        <p:cTn id="8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fade">
                                      <p:cBhvr>
                                        <p:cTn id="86" dur="1000"/>
                                        <p:tgtEl>
                                          <p:spTgt spid="66"/>
                                        </p:tgtEl>
                                      </p:cBhvr>
                                    </p:animEffect>
                                    <p:anim calcmode="lin" valueType="num">
                                      <p:cBhvr>
                                        <p:cTn id="87" dur="1000" fill="hold"/>
                                        <p:tgtEl>
                                          <p:spTgt spid="66"/>
                                        </p:tgtEl>
                                        <p:attrNameLst>
                                          <p:attrName>ppt_x</p:attrName>
                                        </p:attrNameLst>
                                      </p:cBhvr>
                                      <p:tavLst>
                                        <p:tav tm="0">
                                          <p:val>
                                            <p:strVal val="#ppt_x"/>
                                          </p:val>
                                        </p:tav>
                                        <p:tav tm="100000">
                                          <p:val>
                                            <p:strVal val="#ppt_x"/>
                                          </p:val>
                                        </p:tav>
                                      </p:tavLst>
                                    </p:anim>
                                    <p:anim calcmode="lin" valueType="num">
                                      <p:cBhvr>
                                        <p:cTn id="88" dur="1000" fill="hold"/>
                                        <p:tgtEl>
                                          <p:spTgt spid="66"/>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1000"/>
                                        <p:tgtEl>
                                          <p:spTgt spid="39"/>
                                        </p:tgtEl>
                                      </p:cBhvr>
                                    </p:animEffect>
                                    <p:anim calcmode="lin" valueType="num">
                                      <p:cBhvr>
                                        <p:cTn id="92" dur="1000" fill="hold"/>
                                        <p:tgtEl>
                                          <p:spTgt spid="39"/>
                                        </p:tgtEl>
                                        <p:attrNameLst>
                                          <p:attrName>ppt_x</p:attrName>
                                        </p:attrNameLst>
                                      </p:cBhvr>
                                      <p:tavLst>
                                        <p:tav tm="0">
                                          <p:val>
                                            <p:strVal val="#ppt_x"/>
                                          </p:val>
                                        </p:tav>
                                        <p:tav tm="100000">
                                          <p:val>
                                            <p:strVal val="#ppt_x"/>
                                          </p:val>
                                        </p:tav>
                                      </p:tavLst>
                                    </p:anim>
                                    <p:anim calcmode="lin" valueType="num">
                                      <p:cBhvr>
                                        <p:cTn id="9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wipe(down)">
                                      <p:cBhvr>
                                        <p:cTn id="98" dur="500"/>
                                        <p:tgtEl>
                                          <p:spTgt spid="5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down)">
                                      <p:cBhvr>
                                        <p:cTn id="101" dur="500"/>
                                        <p:tgtEl>
                                          <p:spTgt spid="49"/>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55"/>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5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59"/>
                                        </p:tgtEl>
                                        <p:attrNameLst>
                                          <p:attrName>style.visibility</p:attrName>
                                        </p:attrNameLst>
                                      </p:cBhvr>
                                      <p:to>
                                        <p:strVal val="visible"/>
                                      </p:to>
                                    </p:set>
                                    <p:anim calcmode="lin" valueType="num">
                                      <p:cBhvr additive="base">
                                        <p:cTn id="118" dur="500" fill="hold"/>
                                        <p:tgtEl>
                                          <p:spTgt spid="59"/>
                                        </p:tgtEl>
                                        <p:attrNameLst>
                                          <p:attrName>ppt_x</p:attrName>
                                        </p:attrNameLst>
                                      </p:cBhvr>
                                      <p:tavLst>
                                        <p:tav tm="0">
                                          <p:val>
                                            <p:strVal val="#ppt_x"/>
                                          </p:val>
                                        </p:tav>
                                        <p:tav tm="100000">
                                          <p:val>
                                            <p:strVal val="#ppt_x"/>
                                          </p:val>
                                        </p:tav>
                                      </p:tavLst>
                                    </p:anim>
                                    <p:anim calcmode="lin" valueType="num">
                                      <p:cBhvr additive="base">
                                        <p:cTn id="119" dur="500" fill="hold"/>
                                        <p:tgtEl>
                                          <p:spTgt spid="59"/>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40"/>
                                        </p:tgtEl>
                                        <p:attrNameLst>
                                          <p:attrName>style.visibility</p:attrName>
                                        </p:attrNameLst>
                                      </p:cBhvr>
                                      <p:to>
                                        <p:strVal val="visible"/>
                                      </p:to>
                                    </p:set>
                                    <p:anim calcmode="lin" valueType="num">
                                      <p:cBhvr additive="base">
                                        <p:cTn id="122" dur="500" fill="hold"/>
                                        <p:tgtEl>
                                          <p:spTgt spid="40"/>
                                        </p:tgtEl>
                                        <p:attrNameLst>
                                          <p:attrName>ppt_x</p:attrName>
                                        </p:attrNameLst>
                                      </p:cBhvr>
                                      <p:tavLst>
                                        <p:tav tm="0">
                                          <p:val>
                                            <p:strVal val="#ppt_x"/>
                                          </p:val>
                                        </p:tav>
                                        <p:tav tm="100000">
                                          <p:val>
                                            <p:strVal val="#ppt_x"/>
                                          </p:val>
                                        </p:tav>
                                      </p:tavLst>
                                    </p:anim>
                                    <p:anim calcmode="lin" valueType="num">
                                      <p:cBhvr additive="base">
                                        <p:cTn id="12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nodeType="clickEffect">
                                  <p:stCondLst>
                                    <p:cond delay="0"/>
                                  </p:stCondLst>
                                  <p:childTnLst>
                                    <p:set>
                                      <p:cBhvr>
                                        <p:cTn id="127" dur="1" fill="hold">
                                          <p:stCondLst>
                                            <p:cond delay="0"/>
                                          </p:stCondLst>
                                        </p:cTn>
                                        <p:tgtEl>
                                          <p:spTgt spid="101"/>
                                        </p:tgtEl>
                                        <p:attrNameLst>
                                          <p:attrName>style.visibility</p:attrName>
                                        </p:attrNameLst>
                                      </p:cBhvr>
                                      <p:to>
                                        <p:strVal val="visible"/>
                                      </p:to>
                                    </p:set>
                                    <p:animEffect transition="in" filter="barn(inVertical)">
                                      <p:cBhvr>
                                        <p:cTn id="128" dur="500"/>
                                        <p:tgtEl>
                                          <p:spTgt spid="101"/>
                                        </p:tgtEl>
                                      </p:cBhvr>
                                    </p:animEffect>
                                  </p:childTnLst>
                                </p:cTn>
                              </p:par>
                              <p:par>
                                <p:cTn id="129" presetID="16" presetClass="entr" presetSubtype="21"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barn(inVertical)">
                                      <p:cBhvr>
                                        <p:cTn id="131" dur="500"/>
                                        <p:tgtEl>
                                          <p:spTgt spid="92"/>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nodeType="click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fade">
                                      <p:cBhvr>
                                        <p:cTn id="136" dur="1000"/>
                                        <p:tgtEl>
                                          <p:spTgt spid="57"/>
                                        </p:tgtEl>
                                      </p:cBhvr>
                                    </p:animEffect>
                                    <p:anim calcmode="lin" valueType="num">
                                      <p:cBhvr>
                                        <p:cTn id="137" dur="1000" fill="hold"/>
                                        <p:tgtEl>
                                          <p:spTgt spid="57"/>
                                        </p:tgtEl>
                                        <p:attrNameLst>
                                          <p:attrName>ppt_x</p:attrName>
                                        </p:attrNameLst>
                                      </p:cBhvr>
                                      <p:tavLst>
                                        <p:tav tm="0">
                                          <p:val>
                                            <p:strVal val="#ppt_x"/>
                                          </p:val>
                                        </p:tav>
                                        <p:tav tm="100000">
                                          <p:val>
                                            <p:strVal val="#ppt_x"/>
                                          </p:val>
                                        </p:tav>
                                      </p:tavLst>
                                    </p:anim>
                                    <p:anim calcmode="lin" valueType="num">
                                      <p:cBhvr>
                                        <p:cTn id="138" dur="1000" fill="hold"/>
                                        <p:tgtEl>
                                          <p:spTgt spid="57"/>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99"/>
                                        </p:tgtEl>
                                        <p:attrNameLst>
                                          <p:attrName>style.visibility</p:attrName>
                                        </p:attrNameLst>
                                      </p:cBhvr>
                                      <p:to>
                                        <p:strVal val="visible"/>
                                      </p:to>
                                    </p:set>
                                    <p:animEffect transition="in" filter="fade">
                                      <p:cBhvr>
                                        <p:cTn id="141" dur="1000"/>
                                        <p:tgtEl>
                                          <p:spTgt spid="99"/>
                                        </p:tgtEl>
                                      </p:cBhvr>
                                    </p:animEffect>
                                    <p:anim calcmode="lin" valueType="num">
                                      <p:cBhvr>
                                        <p:cTn id="142" dur="1000" fill="hold"/>
                                        <p:tgtEl>
                                          <p:spTgt spid="99"/>
                                        </p:tgtEl>
                                        <p:attrNameLst>
                                          <p:attrName>ppt_x</p:attrName>
                                        </p:attrNameLst>
                                      </p:cBhvr>
                                      <p:tavLst>
                                        <p:tav tm="0">
                                          <p:val>
                                            <p:strVal val="#ppt_x"/>
                                          </p:val>
                                        </p:tav>
                                        <p:tav tm="100000">
                                          <p:val>
                                            <p:strVal val="#ppt_x"/>
                                          </p:val>
                                        </p:tav>
                                      </p:tavLst>
                                    </p:anim>
                                    <p:anim calcmode="lin" valueType="num">
                                      <p:cBhvr>
                                        <p:cTn id="143"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1000"/>
                                        <p:tgtEl>
                                          <p:spTgt spid="94"/>
                                        </p:tgtEl>
                                      </p:cBhvr>
                                    </p:animEffect>
                                    <p:anim calcmode="lin" valueType="num">
                                      <p:cBhvr>
                                        <p:cTn id="149" dur="1000" fill="hold"/>
                                        <p:tgtEl>
                                          <p:spTgt spid="94"/>
                                        </p:tgtEl>
                                        <p:attrNameLst>
                                          <p:attrName>ppt_x</p:attrName>
                                        </p:attrNameLst>
                                      </p:cBhvr>
                                      <p:tavLst>
                                        <p:tav tm="0">
                                          <p:val>
                                            <p:strVal val="#ppt_x"/>
                                          </p:val>
                                        </p:tav>
                                        <p:tav tm="100000">
                                          <p:val>
                                            <p:strVal val="#ppt_x"/>
                                          </p:val>
                                        </p:tav>
                                      </p:tavLst>
                                    </p:anim>
                                    <p:anim calcmode="lin" valueType="num">
                                      <p:cBhvr>
                                        <p:cTn id="150" dur="1000" fill="hold"/>
                                        <p:tgtEl>
                                          <p:spTgt spid="94"/>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fade">
                                      <p:cBhvr>
                                        <p:cTn id="153" dur="1000"/>
                                        <p:tgtEl>
                                          <p:spTgt spid="42"/>
                                        </p:tgtEl>
                                      </p:cBhvr>
                                    </p:animEffect>
                                    <p:anim calcmode="lin" valueType="num">
                                      <p:cBhvr>
                                        <p:cTn id="154" dur="1000" fill="hold"/>
                                        <p:tgtEl>
                                          <p:spTgt spid="42"/>
                                        </p:tgtEl>
                                        <p:attrNameLst>
                                          <p:attrName>ppt_x</p:attrName>
                                        </p:attrNameLst>
                                      </p:cBhvr>
                                      <p:tavLst>
                                        <p:tav tm="0">
                                          <p:val>
                                            <p:strVal val="#ppt_x"/>
                                          </p:val>
                                        </p:tav>
                                        <p:tav tm="100000">
                                          <p:val>
                                            <p:strVal val="#ppt_x"/>
                                          </p:val>
                                        </p:tav>
                                      </p:tavLst>
                                    </p:anim>
                                    <p:anim calcmode="lin" valueType="num">
                                      <p:cBhvr>
                                        <p:cTn id="15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9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ctrTitle"/>
          </p:nvPr>
        </p:nvSpPr>
        <p:spPr>
          <a:xfrm>
            <a:off x="2214372" y="2457704"/>
            <a:ext cx="7763256" cy="1600200"/>
          </a:xfrm>
        </p:spPr>
        <p:txBody>
          <a:bodyPr/>
          <a:lstStyle/>
          <a:p>
            <a:r>
              <a:rPr lang="en-US" sz="7200" dirty="0"/>
              <a:t>Licensing and adoption</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4294967295"/>
          </p:nvPr>
        </p:nvSpPr>
        <p:spPr>
          <a:xfrm>
            <a:off x="0" y="411163"/>
            <a:ext cx="522288" cy="311150"/>
          </a:xfrm>
        </p:spPr>
        <p:txBody>
          <a:bodyPr/>
          <a:lstStyle/>
          <a:p>
            <a:fld id="{294A09A9-5501-47C1-A89A-A340965A2BE2}" type="slidenum">
              <a:rPr lang="en-US" smtClean="0"/>
              <a:t>33</a:t>
            </a:fld>
            <a:endParaRPr lang="en-US" dirty="0"/>
          </a:p>
        </p:txBody>
      </p:sp>
    </p:spTree>
    <p:extLst>
      <p:ext uri="{BB962C8B-B14F-4D97-AF65-F5344CB8AC3E}">
        <p14:creationId xmlns:p14="http://schemas.microsoft.com/office/powerpoint/2010/main" val="754391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Francis Folaranmi</a:t>
            </a:r>
          </a:p>
          <a:p>
            <a:pPr algn="l"/>
            <a:r>
              <a:rPr lang="en-US" dirty="0">
                <a:latin typeface="Segoe UI Light" panose="020B0502040204020203" pitchFamily="34" charset="0"/>
                <a:cs typeface="Segoe UI Light" panose="020B0502040204020203" pitchFamily="34" charset="0"/>
              </a:rPr>
              <a:t>folaranmifrancis@gmail.com</a:t>
            </a:r>
            <a:endParaRPr lang="en-US" dirty="0">
              <a:latin typeface="Segoe UI Light" panose="020B0502040204020203" pitchFamily="34" charset="0"/>
              <a:ea typeface="Calibri"/>
              <a:cs typeface="Segoe UI Light" panose="020B0502040204020203" pitchFamily="34" charset="0"/>
            </a:endParaRPr>
          </a:p>
          <a:p>
            <a:endParaRPr lang="en-US" dirty="0"/>
          </a:p>
        </p:txBody>
      </p:sp>
      <p:pic>
        <p:nvPicPr>
          <p:cNvPr id="7" name="Picture Placeholder 15">
            <a:extLst>
              <a:ext uri="{FF2B5EF4-FFF2-40B4-BE49-F238E27FC236}">
                <a16:creationId xmlns:a16="http://schemas.microsoft.com/office/drawing/2014/main" id="{F6B33E7C-5292-A3E9-92E4-0B506BDF5DDA}"/>
              </a:ext>
            </a:extLst>
          </p:cNvPr>
          <p:cNvPicPr>
            <a:picLocks noChangeAspect="1"/>
          </p:cNvPicPr>
          <p:nvPr/>
        </p:nvPicPr>
        <p:blipFill>
          <a:blip r:embed="rId2"/>
          <a:srcRect/>
          <a:stretch/>
        </p:blipFill>
        <p:spPr>
          <a:xfrm>
            <a:off x="1200020" y="1266951"/>
            <a:ext cx="4814699" cy="4814699"/>
          </a:xfrm>
          <a:prstGeom prst="ellipse">
            <a:avLst/>
          </a:prstGeom>
        </p:spPr>
      </p:pic>
    </p:spTree>
    <p:extLst>
      <p:ext uri="{BB962C8B-B14F-4D97-AF65-F5344CB8AC3E}">
        <p14:creationId xmlns:p14="http://schemas.microsoft.com/office/powerpoint/2010/main" val="1877701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Ingestion</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Dataflow Gen 2 to Ingest On Prem Data</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Exporting Power Query Template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Ingesting Data with Notebook</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 factory to copy data from Blob Storage</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Project 1 – Ingesting Data from API source</a:t>
            </a:r>
          </a:p>
        </p:txBody>
      </p:sp>
    </p:spTree>
    <p:extLst>
      <p:ext uri="{BB962C8B-B14F-4D97-AF65-F5344CB8AC3E}">
        <p14:creationId xmlns:p14="http://schemas.microsoft.com/office/powerpoint/2010/main" val="1629243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Medall</a:t>
            </a:r>
            <a:r>
              <a:rPr lang="en-US" dirty="0">
                <a:latin typeface="Segoe UI Light" panose="020B0502040204020203" pitchFamily="34" charset="0"/>
                <a:cs typeface="Segoe UI Light" panose="020B0502040204020203" pitchFamily="34" charset="0"/>
              </a:rPr>
              <a:t>ion Architecture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Notebook</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Dataflow Gen 2</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Warehousing </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Lakehou</a:t>
            </a:r>
            <a:r>
              <a:rPr lang="en-US" dirty="0">
                <a:latin typeface="Segoe UI Light" panose="020B0502040204020203" pitchFamily="34" charset="0"/>
                <a:cs typeface="Segoe UI Light" panose="020B0502040204020203" pitchFamily="34" charset="0"/>
              </a:rPr>
              <a:t>se vs Warehouse</a:t>
            </a: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Uniting Lakehouse and Data warehouse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Cross warehouse querying</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7640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sz="half" idx="2"/>
          </p:nvPr>
        </p:nvSpPr>
        <p:spPr>
          <a:xfrm>
            <a:off x="1545336" y="2139696"/>
            <a:ext cx="5109464" cy="4139184"/>
          </a:xfrm>
        </p:spPr>
        <p:txBody>
          <a:bodyPr/>
          <a:lstStyle/>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Science</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Sample ML Model</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Data Preparation with Data wrangler</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Activator</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Real time Analytics</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Licensing and Adoption</a:t>
            </a:r>
          </a:p>
          <a:p>
            <a:pPr marL="342900" indent="-342900">
              <a:lnSpc>
                <a:spcPct val="150000"/>
              </a:lnSpc>
            </a:pPr>
            <a:r>
              <a:rPr lang="en-US" dirty="0">
                <a:latin typeface="Segoe UI Light" panose="020B0502040204020203" pitchFamily="34" charset="0"/>
                <a:cs typeface="Segoe UI Light" panose="020B0502040204020203" pitchFamily="34" charset="0"/>
              </a:rPr>
              <a:t>Project 2 – End to End Project</a:t>
            </a:r>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a:p>
            <a:endParaRPr lang="en-US" dirty="0"/>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298934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dirty="0">
                <a:ln w="28575">
                  <a:noFill/>
                  <a:prstDash val="solid"/>
                </a:ln>
                <a:latin typeface="Tw Cen MT" panose="020B0602020104020603" pitchFamily="34" charset="77"/>
              </a:rPr>
              <a:t>Pre-requisites</a:t>
            </a:r>
            <a:r>
              <a:rPr lang="en-US" sz="4000" b="1" spc="600" dirty="0">
                <a:ln w="28575">
                  <a:noFill/>
                  <a:prstDash val="solid"/>
                </a:ln>
                <a:solidFill>
                  <a:schemeClr val="bg1"/>
                </a:solidFill>
                <a:latin typeface="Tw Cen MT" panose="020B0602020104020603" pitchFamily="34" charset="77"/>
              </a:rPr>
              <a:t>…</a:t>
            </a:r>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sz="half" idx="2"/>
          </p:nvPr>
        </p:nvSpPr>
        <p:spPr>
          <a:xfrm>
            <a:off x="1545336" y="2139696"/>
            <a:ext cx="6481064" cy="4139184"/>
          </a:xfrm>
        </p:spPr>
        <p:txBody>
          <a:bodyPr/>
          <a:lstStyle/>
          <a:p>
            <a:pPr marL="342900" indent="-342900" algn="l">
              <a:lnSpc>
                <a:spcPct val="150000"/>
              </a:lnSpc>
              <a:buClr>
                <a:schemeClr val="accent6"/>
              </a:buClr>
              <a:buFont typeface="Courier New" panose="02070309020205020404" pitchFamily="49" charset="0"/>
              <a:buChar char="o"/>
            </a:pPr>
            <a:r>
              <a:rPr lang="en-US" sz="32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Microsoft 365 Developer account</a:t>
            </a:r>
          </a:p>
          <a:p>
            <a:pPr marL="342900" indent="-342900" algn="l">
              <a:lnSpc>
                <a:spcPct val="150000"/>
              </a:lnSpc>
              <a:buClr>
                <a:schemeClr val="accent6"/>
              </a:buClr>
              <a:buFont typeface="Courier New" panose="02070309020205020404" pitchFamily="49" charset="0"/>
              <a:buChar char="o"/>
            </a:pPr>
            <a:r>
              <a:rPr lang="en-US" sz="32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Microsoft Fabric Free trial</a:t>
            </a:r>
          </a:p>
          <a:p>
            <a:endParaRPr lang="en-US" sz="3200" dirty="0"/>
          </a:p>
          <a:p>
            <a:pPr marL="342900" indent="-342900" algn="l">
              <a:lnSpc>
                <a:spcPct val="150000"/>
              </a:lnSpc>
              <a:buClr>
                <a:schemeClr val="accent6"/>
              </a:buClr>
              <a:buFont typeface="Courier New" panose="02070309020205020404" pitchFamily="49" charset="0"/>
              <a:buChar char="o"/>
            </a:pPr>
            <a:endParaRPr lang="en-US" sz="3200"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770884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5000AB4-552D-732C-B37B-13DDA8909B82}"/>
              </a:ext>
            </a:extLst>
          </p:cNvPr>
          <p:cNvSpPr txBox="1">
            <a:spLocks/>
          </p:cNvSpPr>
          <p:nvPr/>
        </p:nvSpPr>
        <p:spPr>
          <a:xfrm>
            <a:off x="541174" y="323858"/>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What is Microsoft Fabric? </a:t>
            </a:r>
          </a:p>
        </p:txBody>
      </p:sp>
      <p:sp>
        <p:nvSpPr>
          <p:cNvPr id="9" name="TextBox 8">
            <a:extLst>
              <a:ext uri="{FF2B5EF4-FFF2-40B4-BE49-F238E27FC236}">
                <a16:creationId xmlns:a16="http://schemas.microsoft.com/office/drawing/2014/main" id="{106E1691-388D-F1DB-293C-8476AE87F0E5}"/>
              </a:ext>
            </a:extLst>
          </p:cNvPr>
          <p:cNvSpPr txBox="1"/>
          <p:nvPr/>
        </p:nvSpPr>
        <p:spPr>
          <a:xfrm>
            <a:off x="1527454" y="1589953"/>
            <a:ext cx="3230312" cy="707886"/>
          </a:xfrm>
          <a:prstGeom prst="rect">
            <a:avLst/>
          </a:prstGeom>
          <a:noFill/>
        </p:spPr>
        <p:txBody>
          <a:bodyPr wrap="square" rtlCol="0">
            <a:spAutoFit/>
          </a:bodyPr>
          <a:lstStyle/>
          <a:p>
            <a:pPr defTabSz="914400">
              <a:defRPr/>
            </a:pPr>
            <a:r>
              <a:rPr lang="en-US" sz="2000" dirty="0">
                <a:solidFill>
                  <a:schemeClr val="bg1"/>
                </a:solidFill>
                <a:latin typeface="Segoe UI Semibold"/>
              </a:rPr>
              <a:t>Unified</a:t>
            </a:r>
          </a:p>
          <a:p>
            <a:pPr defTabSz="914400">
              <a:defRPr/>
            </a:pPr>
            <a:r>
              <a:rPr lang="en-US" sz="2000" dirty="0">
                <a:solidFill>
                  <a:schemeClr val="bg1"/>
                </a:solidFill>
                <a:latin typeface="Segoe UI Semibold"/>
              </a:rPr>
              <a:t>Analytics Platform</a:t>
            </a:r>
          </a:p>
        </p:txBody>
      </p:sp>
      <p:cxnSp>
        <p:nvCxnSpPr>
          <p:cNvPr id="11" name="Straight Connector 10">
            <a:extLst>
              <a:ext uri="{FF2B5EF4-FFF2-40B4-BE49-F238E27FC236}">
                <a16:creationId xmlns:a16="http://schemas.microsoft.com/office/drawing/2014/main" id="{49A58967-0D1F-9AE9-1444-7D164EC65015}"/>
              </a:ext>
            </a:extLst>
          </p:cNvPr>
          <p:cNvCxnSpPr>
            <a:cxnSpLocks/>
          </p:cNvCxnSpPr>
          <p:nvPr/>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12" name="Rounded Rectangle 18">
            <a:extLst>
              <a:ext uri="{FF2B5EF4-FFF2-40B4-BE49-F238E27FC236}">
                <a16:creationId xmlns:a16="http://schemas.microsoft.com/office/drawing/2014/main" id="{82925289-6C4A-DA2C-03D9-97AF059D7694}"/>
              </a:ext>
            </a:extLst>
          </p:cNvPr>
          <p:cNvSpPr/>
          <p:nvPr/>
        </p:nvSpPr>
        <p:spPr bwMode="auto">
          <a:xfrm>
            <a:off x="4236357" y="3479684"/>
            <a:ext cx="7373031" cy="234134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3" name="Rounded Rectangle 45">
            <a:extLst>
              <a:ext uri="{FF2B5EF4-FFF2-40B4-BE49-F238E27FC236}">
                <a16:creationId xmlns:a16="http://schemas.microsoft.com/office/drawing/2014/main" id="{27A194A9-DC53-B5E7-E1A6-AD2E08D35383}"/>
              </a:ext>
            </a:extLst>
          </p:cNvPr>
          <p:cNvSpPr/>
          <p:nvPr/>
        </p:nvSpPr>
        <p:spPr>
          <a:xfrm>
            <a:off x="4535395" y="3777922"/>
            <a:ext cx="6774954" cy="750257"/>
          </a:xfrm>
          <a:prstGeom prst="roundRect">
            <a:avLst>
              <a:gd name="adj" fmla="val 9120"/>
            </a:avLst>
          </a:prstGeom>
          <a:gradFill flip="none" rotWithShape="1">
            <a:gsLst>
              <a:gs pos="100000">
                <a:srgbClr val="4FD4FF"/>
              </a:gs>
              <a:gs pos="0">
                <a:srgbClr val="0078D4"/>
              </a:gs>
              <a:gs pos="71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rPr>
              <a:t>Data Lake</a:t>
            </a:r>
          </a:p>
        </p:txBody>
      </p:sp>
      <p:sp>
        <p:nvSpPr>
          <p:cNvPr id="14" name="Rounded Rectangle 45">
            <a:extLst>
              <a:ext uri="{FF2B5EF4-FFF2-40B4-BE49-F238E27FC236}">
                <a16:creationId xmlns:a16="http://schemas.microsoft.com/office/drawing/2014/main" id="{C16B4712-7901-D8D6-A003-23654741CC9B}"/>
              </a:ext>
            </a:extLst>
          </p:cNvPr>
          <p:cNvSpPr/>
          <p:nvPr/>
        </p:nvSpPr>
        <p:spPr>
          <a:xfrm>
            <a:off x="4535395" y="4772533"/>
            <a:ext cx="6774954" cy="750257"/>
          </a:xfrm>
          <a:prstGeom prst="roundRect">
            <a:avLst>
              <a:gd name="adj" fmla="val 9120"/>
            </a:avLst>
          </a:prstGeom>
          <a:gradFill flip="none" rotWithShape="1">
            <a:gsLst>
              <a:gs pos="100000">
                <a:srgbClr val="4FD4FF"/>
              </a:gs>
              <a:gs pos="0">
                <a:srgbClr val="0078D4"/>
              </a:gs>
              <a:gs pos="71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rPr>
              <a:t>Governance and Administration</a:t>
            </a:r>
          </a:p>
        </p:txBody>
      </p:sp>
      <p:sp>
        <p:nvSpPr>
          <p:cNvPr id="15" name="Oval 14">
            <a:extLst>
              <a:ext uri="{FF2B5EF4-FFF2-40B4-BE49-F238E27FC236}">
                <a16:creationId xmlns:a16="http://schemas.microsoft.com/office/drawing/2014/main" id="{FC721DFF-DE7F-C963-E924-0783C59D461E}"/>
              </a:ext>
            </a:extLst>
          </p:cNvPr>
          <p:cNvSpPr/>
          <p:nvPr/>
        </p:nvSpPr>
        <p:spPr bwMode="auto">
          <a:xfrm>
            <a:off x="4733671" y="48794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 name="Picture 15" descr="Icon&#10;&#10;Description automatically generated">
            <a:extLst>
              <a:ext uri="{FF2B5EF4-FFF2-40B4-BE49-F238E27FC236}">
                <a16:creationId xmlns:a16="http://schemas.microsoft.com/office/drawing/2014/main" id="{430B76FF-19D1-2DE7-C61B-0ACE8F092C21}"/>
              </a:ext>
            </a:extLst>
          </p:cNvPr>
          <p:cNvPicPr>
            <a:picLocks noChangeAspect="1"/>
          </p:cNvPicPr>
          <p:nvPr/>
        </p:nvPicPr>
        <p:blipFill>
          <a:blip r:embed="rId2"/>
          <a:stretch>
            <a:fillRect/>
          </a:stretch>
        </p:blipFill>
        <p:spPr>
          <a:xfrm>
            <a:off x="4784889" y="4930625"/>
            <a:ext cx="434075" cy="434073"/>
          </a:xfrm>
          <a:prstGeom prst="rect">
            <a:avLst/>
          </a:prstGeom>
          <a:effectLst/>
        </p:spPr>
      </p:pic>
      <p:sp>
        <p:nvSpPr>
          <p:cNvPr id="17" name="Oval 16">
            <a:extLst>
              <a:ext uri="{FF2B5EF4-FFF2-40B4-BE49-F238E27FC236}">
                <a16:creationId xmlns:a16="http://schemas.microsoft.com/office/drawing/2014/main" id="{1E9A5A77-4338-572D-1D8B-886BABC04513}"/>
              </a:ext>
            </a:extLst>
          </p:cNvPr>
          <p:cNvSpPr/>
          <p:nvPr/>
        </p:nvSpPr>
        <p:spPr bwMode="auto">
          <a:xfrm>
            <a:off x="4733671" y="3884795"/>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 name="Picture 2" descr="See the source image">
            <a:extLst>
              <a:ext uri="{FF2B5EF4-FFF2-40B4-BE49-F238E27FC236}">
                <a16:creationId xmlns:a16="http://schemas.microsoft.com/office/drawing/2014/main" id="{77AB3B3E-2DFD-DBE7-24DF-910D28896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287" y="3976411"/>
            <a:ext cx="353278" cy="35327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9" name="Rounded Rectangle 11">
            <a:extLst>
              <a:ext uri="{FF2B5EF4-FFF2-40B4-BE49-F238E27FC236}">
                <a16:creationId xmlns:a16="http://schemas.microsoft.com/office/drawing/2014/main" id="{D26267F0-98C2-0CF0-E868-A5AC060209E0}"/>
              </a:ext>
            </a:extLst>
          </p:cNvPr>
          <p:cNvSpPr/>
          <p:nvPr/>
        </p:nvSpPr>
        <p:spPr>
          <a:xfrm>
            <a:off x="423635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Integration</a:t>
            </a:r>
          </a:p>
        </p:txBody>
      </p:sp>
      <p:sp>
        <p:nvSpPr>
          <p:cNvPr id="20" name="Rounded Rectangle 12">
            <a:extLst>
              <a:ext uri="{FF2B5EF4-FFF2-40B4-BE49-F238E27FC236}">
                <a16:creationId xmlns:a16="http://schemas.microsoft.com/office/drawing/2014/main" id="{27033609-49DF-CDC8-7BAE-F3940A2D5750}"/>
              </a:ext>
            </a:extLst>
          </p:cNvPr>
          <p:cNvSpPr/>
          <p:nvPr/>
        </p:nvSpPr>
        <p:spPr>
          <a:xfrm>
            <a:off x="548189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13">
            <a:extLst>
              <a:ext uri="{FF2B5EF4-FFF2-40B4-BE49-F238E27FC236}">
                <a16:creationId xmlns:a16="http://schemas.microsoft.com/office/drawing/2014/main" id="{02B4796B-DE76-44FB-EA23-CBB80B539A55}"/>
              </a:ext>
            </a:extLst>
          </p:cNvPr>
          <p:cNvSpPr/>
          <p:nvPr/>
        </p:nvSpPr>
        <p:spPr>
          <a:xfrm>
            <a:off x="672743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Warehousing</a:t>
            </a:r>
          </a:p>
        </p:txBody>
      </p:sp>
      <p:sp>
        <p:nvSpPr>
          <p:cNvPr id="22" name="Rounded Rectangle 19">
            <a:extLst>
              <a:ext uri="{FF2B5EF4-FFF2-40B4-BE49-F238E27FC236}">
                <a16:creationId xmlns:a16="http://schemas.microsoft.com/office/drawing/2014/main" id="{6DB03676-7580-06B4-4628-E126C1999D74}"/>
              </a:ext>
            </a:extLst>
          </p:cNvPr>
          <p:cNvSpPr/>
          <p:nvPr/>
        </p:nvSpPr>
        <p:spPr>
          <a:xfrm>
            <a:off x="797297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Time</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Analytics</a:t>
            </a:r>
          </a:p>
        </p:txBody>
      </p:sp>
      <p:sp>
        <p:nvSpPr>
          <p:cNvPr id="23" name="Rounded Rectangle 35">
            <a:extLst>
              <a:ext uri="{FF2B5EF4-FFF2-40B4-BE49-F238E27FC236}">
                <a16:creationId xmlns:a16="http://schemas.microsoft.com/office/drawing/2014/main" id="{97C9E710-CCAE-FB69-494F-A52422EB3F43}"/>
              </a:ext>
            </a:extLst>
          </p:cNvPr>
          <p:cNvSpPr/>
          <p:nvPr/>
        </p:nvSpPr>
        <p:spPr>
          <a:xfrm>
            <a:off x="921851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Science</a:t>
            </a:r>
          </a:p>
        </p:txBody>
      </p:sp>
      <p:sp>
        <p:nvSpPr>
          <p:cNvPr id="24" name="Rounded Rectangle 36">
            <a:extLst>
              <a:ext uri="{FF2B5EF4-FFF2-40B4-BE49-F238E27FC236}">
                <a16:creationId xmlns:a16="http://schemas.microsoft.com/office/drawing/2014/main" id="{9119403F-36DF-0273-20BF-F83A30F2CAA8}"/>
              </a:ext>
            </a:extLst>
          </p:cNvPr>
          <p:cNvSpPr/>
          <p:nvPr/>
        </p:nvSpPr>
        <p:spPr>
          <a:xfrm>
            <a:off x="1046405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Business</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Intelligence</a:t>
            </a:r>
          </a:p>
        </p:txBody>
      </p:sp>
      <p:sp>
        <p:nvSpPr>
          <p:cNvPr id="25" name="Oval 24">
            <a:extLst>
              <a:ext uri="{FF2B5EF4-FFF2-40B4-BE49-F238E27FC236}">
                <a16:creationId xmlns:a16="http://schemas.microsoft.com/office/drawing/2014/main" id="{1CD4795F-F6F9-DEEB-3E5B-F899AC5A1F7E}"/>
              </a:ext>
            </a:extLst>
          </p:cNvPr>
          <p:cNvSpPr/>
          <p:nvPr/>
        </p:nvSpPr>
        <p:spPr bwMode="auto">
          <a:xfrm>
            <a:off x="827738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6" name="Picture 25" descr="See the source image">
            <a:extLst>
              <a:ext uri="{FF2B5EF4-FFF2-40B4-BE49-F238E27FC236}">
                <a16:creationId xmlns:a16="http://schemas.microsoft.com/office/drawing/2014/main" id="{423D0E6E-6434-F60C-226F-C9463319C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391" y="2078011"/>
            <a:ext cx="202500" cy="2025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94363E1F-A4BE-3BCB-57DF-B8EFCF7F7E0A}"/>
              </a:ext>
            </a:extLst>
          </p:cNvPr>
          <p:cNvSpPr/>
          <p:nvPr/>
        </p:nvSpPr>
        <p:spPr bwMode="auto">
          <a:xfrm>
            <a:off x="454076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 name="Picture 4" descr="See the source image">
            <a:extLst>
              <a:ext uri="{FF2B5EF4-FFF2-40B4-BE49-F238E27FC236}">
                <a16:creationId xmlns:a16="http://schemas.microsoft.com/office/drawing/2014/main" id="{D70181B0-597C-ACA6-A8F7-773526E3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692723" y="2063791"/>
            <a:ext cx="232596" cy="23094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FE70683C-3DF2-B9D7-D9B1-BFBED3273F79}"/>
              </a:ext>
            </a:extLst>
          </p:cNvPr>
          <p:cNvSpPr/>
          <p:nvPr/>
        </p:nvSpPr>
        <p:spPr bwMode="auto">
          <a:xfrm>
            <a:off x="578630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0" name="Picture 4" descr="See the source image">
            <a:extLst>
              <a:ext uri="{FF2B5EF4-FFF2-40B4-BE49-F238E27FC236}">
                <a16:creationId xmlns:a16="http://schemas.microsoft.com/office/drawing/2014/main" id="{91E75A93-1F1F-DB16-27D5-5A197272D9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484" b="38077"/>
          <a:stretch/>
        </p:blipFill>
        <p:spPr bwMode="auto">
          <a:xfrm>
            <a:off x="5915354" y="2062883"/>
            <a:ext cx="278415" cy="23275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1" name="Oval 30">
            <a:extLst>
              <a:ext uri="{FF2B5EF4-FFF2-40B4-BE49-F238E27FC236}">
                <a16:creationId xmlns:a16="http://schemas.microsoft.com/office/drawing/2014/main" id="{34958073-B5DA-3004-A78D-42472F34286C}"/>
              </a:ext>
            </a:extLst>
          </p:cNvPr>
          <p:cNvSpPr/>
          <p:nvPr/>
        </p:nvSpPr>
        <p:spPr bwMode="auto">
          <a:xfrm>
            <a:off x="703184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EA5297EE-B4BF-521D-B6F2-1F6C2E2DD56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4658" y="2059881"/>
            <a:ext cx="210887" cy="238761"/>
          </a:xfrm>
          <a:prstGeom prst="rect">
            <a:avLst/>
          </a:prstGeom>
          <a:effectLst/>
        </p:spPr>
      </p:pic>
      <p:sp>
        <p:nvSpPr>
          <p:cNvPr id="33" name="Oval 32">
            <a:extLst>
              <a:ext uri="{FF2B5EF4-FFF2-40B4-BE49-F238E27FC236}">
                <a16:creationId xmlns:a16="http://schemas.microsoft.com/office/drawing/2014/main" id="{DC06A645-811F-49CB-4C0B-7B259572242E}"/>
              </a:ext>
            </a:extLst>
          </p:cNvPr>
          <p:cNvSpPr/>
          <p:nvPr/>
        </p:nvSpPr>
        <p:spPr bwMode="auto">
          <a:xfrm>
            <a:off x="952292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4" name="Picture 6" descr="See the source image">
            <a:extLst>
              <a:ext uri="{FF2B5EF4-FFF2-40B4-BE49-F238E27FC236}">
                <a16:creationId xmlns:a16="http://schemas.microsoft.com/office/drawing/2014/main" id="{1C27C908-40DF-6A01-E051-F7F80DE281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669161" y="2041113"/>
            <a:ext cx="244040" cy="27629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919088A9-6B26-B638-54C4-79938BC6DCA0}"/>
              </a:ext>
            </a:extLst>
          </p:cNvPr>
          <p:cNvSpPr/>
          <p:nvPr/>
        </p:nvSpPr>
        <p:spPr bwMode="auto">
          <a:xfrm>
            <a:off x="1076846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6" name="Picture 6">
            <a:extLst>
              <a:ext uri="{FF2B5EF4-FFF2-40B4-BE49-F238E27FC236}">
                <a16:creationId xmlns:a16="http://schemas.microsoft.com/office/drawing/2014/main" id="{AA5EC50F-932F-858A-99B7-83B2AC778013}"/>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31749" y="2063791"/>
            <a:ext cx="209945" cy="23094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54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CFE3724B-F86F-1D92-AD89-F52880CE37E5}"/>
              </a:ext>
            </a:extLst>
          </p:cNvPr>
          <p:cNvSpPr txBox="1">
            <a:spLocks/>
          </p:cNvSpPr>
          <p:nvPr/>
        </p:nvSpPr>
        <p:spPr>
          <a:xfrm>
            <a:off x="850392" y="832104"/>
            <a:ext cx="10881360" cy="1069848"/>
          </a:xfrm>
          <a:prstGeom prst="rect">
            <a:avLst/>
          </a:prstGeom>
        </p:spPr>
        <p:txBody>
          <a:bodyPr vert="horz" lIns="91440" tIns="45720" rIns="91440" bIns="45720" rtlCol="0" anchor="b">
            <a:norm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defTabSz="914400" fontAlgn="auto">
              <a:lnSpc>
                <a:spcPct val="90000"/>
              </a:lnSpc>
              <a:spcAft>
                <a:spcPts val="600"/>
              </a:spcAft>
              <a:buClrTx/>
              <a:buSzTx/>
              <a:tabLst/>
              <a:defRPr/>
            </a:pPr>
            <a:r>
              <a:rPr lang="en-US" sz="4000" b="1" kern="1200" cap="all" spc="600" baseline="0" dirty="0">
                <a:solidFill>
                  <a:schemeClr val="bg1"/>
                </a:solidFill>
                <a:latin typeface="+mj-lt"/>
                <a:ea typeface="+mj-ea"/>
                <a:cs typeface="+mj-cs"/>
              </a:rPr>
              <a:t>History Of </a:t>
            </a:r>
            <a:r>
              <a:rPr kumimoji="0" lang="en-US" sz="4000" b="1" i="0" u="none" strike="noStrike" kern="1200" cap="all" spc="600" normalizeH="0" baseline="0" noProof="0" dirty="0">
                <a:ln w="3175">
                  <a:noFill/>
                </a:ln>
                <a:solidFill>
                  <a:schemeClr val="bg1"/>
                </a:solidFill>
                <a:effectLst/>
                <a:uLnTx/>
                <a:uFillTx/>
                <a:latin typeface="+mj-lt"/>
                <a:ea typeface="+mj-ea"/>
                <a:cs typeface="+mj-cs"/>
              </a:rPr>
              <a:t>Microsoft Fabric? </a:t>
            </a:r>
          </a:p>
        </p:txBody>
      </p:sp>
      <p:sp>
        <p:nvSpPr>
          <p:cNvPr id="11" name="Slide Number Placeholder 3">
            <a:extLst>
              <a:ext uri="{FF2B5EF4-FFF2-40B4-BE49-F238E27FC236}">
                <a16:creationId xmlns:a16="http://schemas.microsoft.com/office/drawing/2014/main" id="{146E0BBC-07BB-F724-9CA8-6E213AC22260}"/>
              </a:ext>
            </a:extLst>
          </p:cNvPr>
          <p:cNvSpPr>
            <a:spLocks noGrp="1"/>
          </p:cNvSpPr>
          <p:nvPr>
            <p:ph type="sldNum" sz="quarter" idx="11"/>
          </p:nvPr>
        </p:nvSpPr>
        <p:spPr>
          <a:xfrm>
            <a:off x="329184" y="411480"/>
            <a:ext cx="521208" cy="310896"/>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9</a:t>
            </a:fld>
            <a:endParaRPr lang="en-US"/>
          </a:p>
        </p:txBody>
      </p:sp>
      <p:graphicFrame>
        <p:nvGraphicFramePr>
          <p:cNvPr id="15" name="Content Placeholder 2">
            <a:extLst>
              <a:ext uri="{FF2B5EF4-FFF2-40B4-BE49-F238E27FC236}">
                <a16:creationId xmlns:a16="http://schemas.microsoft.com/office/drawing/2014/main" id="{C601A851-9E51-B997-ED47-0484D575FEA2}"/>
              </a:ext>
            </a:extLst>
          </p:cNvPr>
          <p:cNvGraphicFramePr>
            <a:graphicFrameLocks noGrp="1"/>
          </p:cNvGraphicFramePr>
          <p:nvPr>
            <p:ph idx="1"/>
            <p:extLst>
              <p:ext uri="{D42A27DB-BD31-4B8C-83A1-F6EECF244321}">
                <p14:modId xmlns:p14="http://schemas.microsoft.com/office/powerpoint/2010/main" val="1493439713"/>
              </p:ext>
            </p:extLst>
          </p:nvPr>
        </p:nvGraphicFramePr>
        <p:xfrm>
          <a:off x="1014984" y="2212848"/>
          <a:ext cx="10332720" cy="3547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75826"/>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776</TotalTime>
  <Words>1849</Words>
  <Application>Microsoft Office PowerPoint</Application>
  <PresentationFormat>Widescreen</PresentationFormat>
  <Paragraphs>258</Paragraphs>
  <Slides>34</Slides>
  <Notes>6</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-apple-system</vt:lpstr>
      <vt:lpstr>Arial</vt:lpstr>
      <vt:lpstr>Calibri</vt:lpstr>
      <vt:lpstr>Courier New</vt:lpstr>
      <vt:lpstr>Inter</vt:lpstr>
      <vt:lpstr>Segoe UI</vt:lpstr>
      <vt:lpstr>Segoe UI Black</vt:lpstr>
      <vt:lpstr>Segoe UI Light</vt:lpstr>
      <vt:lpstr>Segoe UI Semibold</vt:lpstr>
      <vt:lpstr>Tw Cen MT</vt:lpstr>
      <vt:lpstr>Wingdings</vt:lpstr>
      <vt:lpstr>Office Theme</vt:lpstr>
      <vt:lpstr>Microsoft Fabric: Data PLATFORM OF The era of AI</vt:lpstr>
      <vt:lpstr>Francis Folaranmi</vt:lpstr>
      <vt:lpstr>CONTENT</vt:lpstr>
      <vt:lpstr>CONTENT…</vt:lpstr>
      <vt:lpstr>CONTENT…</vt:lpstr>
      <vt:lpstr>CONTENT…</vt:lpstr>
      <vt:lpstr>Pre-requisites…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1- Ingesting Data from API source</vt:lpstr>
      <vt:lpstr>Project 1- Ingesting Data from API source</vt:lpstr>
      <vt:lpstr>Medallion Architecture</vt:lpstr>
      <vt:lpstr>Medallion Architecture</vt:lpstr>
      <vt:lpstr>PowerPoint Presentation</vt:lpstr>
      <vt:lpstr>PowerPoint Presentation</vt:lpstr>
      <vt:lpstr>PowerPoint Presentation</vt:lpstr>
      <vt:lpstr>Data activator</vt:lpstr>
      <vt:lpstr>Data activator</vt:lpstr>
      <vt:lpstr>Data activator - Concepts</vt:lpstr>
      <vt:lpstr>PowerPoint Presentation</vt:lpstr>
      <vt:lpstr>PowerPoint Presentation</vt:lpstr>
      <vt:lpstr>Licensing and adoption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Fabric: Data PLATFORM OF The era of AI</dc:title>
  <dc:creator>Francis Folaranmi</dc:creator>
  <cp:lastModifiedBy>Francis Folaranmi</cp:lastModifiedBy>
  <cp:revision>4</cp:revision>
  <dcterms:created xsi:type="dcterms:W3CDTF">2024-01-21T13:14:04Z</dcterms:created>
  <dcterms:modified xsi:type="dcterms:W3CDTF">2024-02-07T14:41:17Z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